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3" r:id="rId4"/>
    <p:sldId id="272" r:id="rId5"/>
    <p:sldId id="257" r:id="rId6"/>
    <p:sldId id="280" r:id="rId7"/>
    <p:sldId id="266" r:id="rId8"/>
    <p:sldId id="267" r:id="rId9"/>
    <p:sldId id="268" r:id="rId10"/>
    <p:sldId id="281" r:id="rId11"/>
    <p:sldId id="282" r:id="rId12"/>
    <p:sldId id="283" r:id="rId13"/>
    <p:sldId id="27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6600"/>
    <a:srgbClr val="D53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44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9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83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2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3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8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88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06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32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27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80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0000"/>
            </a:gs>
            <a:gs pos="21000">
              <a:srgbClr val="FF0000"/>
            </a:gs>
            <a:gs pos="36000">
              <a:srgbClr val="FF0000"/>
            </a:gs>
            <a:gs pos="63000">
              <a:srgbClr val="009900"/>
            </a:gs>
            <a:gs pos="83000">
              <a:srgbClr val="00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3372-3CE8-4B11-87AA-BFFF3CD9E784}" type="datetimeFigureOut">
              <a:rPr lang="pl-PL" smtClean="0"/>
              <a:pPr/>
              <a:t>2012-12-19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00E6-95D4-40CA-8919-E484A57245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26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3768" y="5085184"/>
            <a:ext cx="7772400" cy="1470025"/>
          </a:xfrm>
        </p:spPr>
        <p:txBody>
          <a:bodyPr/>
          <a:lstStyle/>
          <a:p>
            <a:r>
              <a:rPr lang="pl-PL" b="1" dirty="0" smtClean="0">
                <a:latin typeface="AR CHRISTY" pitchFamily="2" charset="0"/>
              </a:rPr>
              <a:t> </a:t>
            </a:r>
            <a:r>
              <a:rPr lang="pl-PL" b="1" dirty="0" err="1" smtClean="0">
                <a:latin typeface="Algerian" pitchFamily="82" charset="0"/>
              </a:rPr>
              <a:t>christmas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088232" cy="1305145"/>
          </a:xfrm>
          <a:prstGeom prst="rect">
            <a:avLst/>
          </a:prstGeom>
        </p:spPr>
      </p:pic>
      <p:pic>
        <p:nvPicPr>
          <p:cNvPr id="3" name="Shakin  Stevens- Merry Christmas every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1168" y="2551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4571" y="26064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Christmas 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Decorations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...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416">
            <a:off x="640256" y="1731941"/>
            <a:ext cx="4078457" cy="300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920">
            <a:off x="4591019" y="3906253"/>
            <a:ext cx="389551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437">
            <a:off x="6108736" y="1710079"/>
            <a:ext cx="1508706" cy="174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72714"/>
            <a:ext cx="1944216" cy="24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249">
            <a:off x="378016" y="530303"/>
            <a:ext cx="4263991" cy="284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429000"/>
            <a:ext cx="2304255" cy="317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518">
            <a:off x="4745771" y="2086218"/>
            <a:ext cx="3866078" cy="328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4869"/>
            <a:ext cx="1235732" cy="17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95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347">
            <a:off x="611560" y="1196752"/>
            <a:ext cx="384820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8707"/>
            <a:ext cx="539496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60">
            <a:off x="5076056" y="333876"/>
            <a:ext cx="3514406" cy="351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4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5312" y="620688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Cooper Black" pitchFamily="18" charset="0"/>
              </a:rPr>
              <a:t>The End </a:t>
            </a:r>
            <a:r>
              <a:rPr lang="pl-PL" sz="6000" dirty="0" smtClean="0">
                <a:latin typeface="Cooper Black" pitchFamily="18" charset="0"/>
                <a:sym typeface="Wingdings" pitchFamily="2" charset="2"/>
              </a:rPr>
              <a:t></a:t>
            </a:r>
            <a:endParaRPr lang="pl-PL" sz="6000" dirty="0">
              <a:latin typeface="Cooper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080" y="5805264"/>
            <a:ext cx="3394720" cy="676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Alicja Gubernat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 Kl. V 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759303"/>
            <a:ext cx="4046215" cy="36698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08216"/>
            <a:ext cx="25431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55776" y="90872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 err="1">
                <a:solidFill>
                  <a:srgbClr val="FF0000"/>
                </a:solidFill>
                <a:latin typeface="Bodoni MT Black" pitchFamily="18" charset="0"/>
              </a:rPr>
              <a:t>Customs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59752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58326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Christm</a:t>
            </a:r>
            <a:r>
              <a:rPr lang="pl-PL" dirty="0" smtClean="0"/>
              <a:t>as </a:t>
            </a:r>
            <a:r>
              <a:rPr lang="pl-PL" dirty="0" err="1" smtClean="0"/>
              <a:t>is</a:t>
            </a:r>
            <a:r>
              <a:rPr lang="pl-PL" dirty="0" smtClean="0"/>
              <a:t> one </a:t>
            </a:r>
            <a:r>
              <a:rPr lang="en-US" dirty="0" smtClean="0"/>
              <a:t>of </a:t>
            </a:r>
            <a:r>
              <a:rPr lang="en-US" dirty="0" smtClean="0"/>
              <a:t>the most </a:t>
            </a:r>
            <a:r>
              <a:rPr lang="en-US" dirty="0" smtClean="0"/>
              <a:t>important </a:t>
            </a:r>
            <a:r>
              <a:rPr lang="en-US" dirty="0" smtClean="0"/>
              <a:t>and popular day in </a:t>
            </a:r>
            <a:r>
              <a:rPr lang="pl-PL" dirty="0" smtClean="0"/>
              <a:t>the </a:t>
            </a:r>
            <a:r>
              <a:rPr lang="en-US" dirty="0" smtClean="0"/>
              <a:t>whole </a:t>
            </a:r>
            <a:r>
              <a:rPr lang="en-US" dirty="0" smtClean="0"/>
              <a:t>year. People are </a:t>
            </a:r>
            <a:r>
              <a:rPr lang="en-US" dirty="0" smtClean="0"/>
              <a:t>kind </a:t>
            </a:r>
            <a:r>
              <a:rPr lang="en-US" dirty="0" smtClean="0"/>
              <a:t>and they spend time with their families. Children </a:t>
            </a:r>
            <a:r>
              <a:rPr lang="en-US" dirty="0" smtClean="0"/>
              <a:t>dress </a:t>
            </a:r>
            <a:r>
              <a:rPr lang="en-US" dirty="0" smtClean="0"/>
              <a:t>the </a:t>
            </a:r>
            <a:r>
              <a:rPr lang="pl-PL" dirty="0" err="1"/>
              <a:t>C</a:t>
            </a:r>
            <a:r>
              <a:rPr lang="en-US" dirty="0" err="1" smtClean="0"/>
              <a:t>hristmas</a:t>
            </a:r>
            <a:r>
              <a:rPr lang="en-US" dirty="0" smtClean="0"/>
              <a:t> </a:t>
            </a:r>
            <a:r>
              <a:rPr lang="en-US" dirty="0" smtClean="0"/>
              <a:t>tree </a:t>
            </a:r>
            <a:r>
              <a:rPr lang="en-US" dirty="0" smtClean="0"/>
              <a:t>and wait for the presents. </a:t>
            </a:r>
            <a:endParaRPr lang="pl-PL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 smtClean="0"/>
              <a:t>tradition </a:t>
            </a:r>
            <a:r>
              <a:rPr lang="en-US" dirty="0" smtClean="0"/>
              <a:t>tell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that there should be twelve </a:t>
            </a:r>
            <a:r>
              <a:rPr lang="en-US" dirty="0" smtClean="0"/>
              <a:t>d</a:t>
            </a:r>
            <a:r>
              <a:rPr lang="pl-PL" dirty="0" smtClean="0"/>
              <a:t>i</a:t>
            </a:r>
            <a:r>
              <a:rPr lang="en-US" dirty="0" err="1" smtClean="0"/>
              <a:t>shes</a:t>
            </a:r>
            <a:r>
              <a:rPr lang="en-US" dirty="0" smtClean="0"/>
              <a:t> </a:t>
            </a:r>
            <a:r>
              <a:rPr lang="en-US" dirty="0" smtClean="0"/>
              <a:t>on the table. People start eating when the first star is on the sky. </a:t>
            </a:r>
            <a:endParaRPr lang="pl-PL" dirty="0" smtClean="0"/>
          </a:p>
          <a:p>
            <a:pPr marL="0" indent="0" algn="just">
              <a:buNone/>
            </a:pPr>
            <a:r>
              <a:rPr lang="en-US" dirty="0" smtClean="0"/>
              <a:t>In the middle of the </a:t>
            </a:r>
            <a:r>
              <a:rPr lang="en-US" dirty="0" smtClean="0"/>
              <a:t>night</a:t>
            </a:r>
            <a:r>
              <a:rPr lang="pl-PL" dirty="0" smtClean="0"/>
              <a:t> </a:t>
            </a:r>
            <a:r>
              <a:rPr lang="en-US" dirty="0" smtClean="0"/>
              <a:t>there </a:t>
            </a:r>
            <a:r>
              <a:rPr lang="en-US" dirty="0" smtClean="0"/>
              <a:t>is a special </a:t>
            </a:r>
            <a:r>
              <a:rPr lang="en-US" dirty="0" smtClean="0"/>
              <a:t>even</a:t>
            </a:r>
            <a:r>
              <a:rPr lang="pl-PL" dirty="0" smtClean="0"/>
              <a:t>t</a:t>
            </a:r>
            <a:r>
              <a:rPr lang="pl-PL" dirty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dirty="0" err="1" smtClean="0"/>
              <a:t>Midnight</a:t>
            </a:r>
            <a:r>
              <a:rPr lang="pl-PL" dirty="0" smtClean="0"/>
              <a:t> Mass.</a:t>
            </a:r>
            <a:r>
              <a:rPr lang="en-US" dirty="0" smtClean="0"/>
              <a:t> </a:t>
            </a: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People</a:t>
            </a:r>
            <a:r>
              <a:rPr lang="en-US" dirty="0" smtClean="0"/>
              <a:t> go to the church and sing carols. Carols are the songs about Jesus and </a:t>
            </a:r>
            <a:r>
              <a:rPr lang="pl-PL" dirty="0" smtClean="0"/>
              <a:t>H</a:t>
            </a:r>
            <a:r>
              <a:rPr lang="en-US" dirty="0" smtClean="0"/>
              <a:t>is b</a:t>
            </a:r>
            <a:r>
              <a:rPr lang="pl-PL" dirty="0" err="1" smtClean="0"/>
              <a:t>irth</a:t>
            </a:r>
            <a:r>
              <a:rPr lang="en-US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5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  <a:endParaRPr lang="pl-PL" dirty="0" smtClean="0"/>
          </a:p>
          <a:p>
            <a:pPr marL="0" indent="0" algn="just">
              <a:buNone/>
            </a:pPr>
            <a:r>
              <a:rPr lang="pl-PL" sz="4000" dirty="0" err="1" smtClean="0"/>
              <a:t>Before</a:t>
            </a:r>
            <a:r>
              <a:rPr lang="pl-PL" sz="4000" dirty="0" smtClean="0"/>
              <a:t> Christmas </a:t>
            </a:r>
            <a:r>
              <a:rPr lang="pl-PL" sz="4000" dirty="0" err="1" smtClean="0"/>
              <a:t>people</a:t>
            </a:r>
            <a:r>
              <a:rPr lang="pl-PL" sz="4000" dirty="0" smtClean="0"/>
              <a:t> </a:t>
            </a:r>
            <a:r>
              <a:rPr lang="en-US" sz="4000" dirty="0" smtClean="0"/>
              <a:t>decorate </a:t>
            </a:r>
            <a:r>
              <a:rPr lang="en-US" sz="4000" dirty="0" smtClean="0"/>
              <a:t>their houses in </a:t>
            </a:r>
            <a:r>
              <a:rPr lang="en-US" sz="4000" dirty="0" smtClean="0"/>
              <a:t>red </a:t>
            </a:r>
            <a:r>
              <a:rPr lang="en-US" sz="4000" dirty="0" smtClean="0"/>
              <a:t>and green, hang mistletoe on the door, </a:t>
            </a:r>
            <a:r>
              <a:rPr lang="en-US" sz="4000" dirty="0" smtClean="0"/>
              <a:t>dress </a:t>
            </a:r>
            <a:r>
              <a:rPr lang="en-US" sz="4000" dirty="0" smtClean="0"/>
              <a:t>Christmas trees, </a:t>
            </a:r>
            <a:r>
              <a:rPr lang="pl-PL" sz="4000" dirty="0" err="1" smtClean="0"/>
              <a:t>send</a:t>
            </a:r>
            <a:r>
              <a:rPr lang="pl-PL" sz="4000" dirty="0" smtClean="0"/>
              <a:t> </a:t>
            </a:r>
            <a:r>
              <a:rPr lang="en-US" sz="4000" dirty="0" smtClean="0"/>
              <a:t>Christmas </a:t>
            </a:r>
            <a:r>
              <a:rPr lang="en-US" sz="4000" dirty="0" smtClean="0"/>
              <a:t>cards and </a:t>
            </a:r>
            <a:r>
              <a:rPr lang="en-US" sz="4000" dirty="0" smtClean="0"/>
              <a:t>listen </a:t>
            </a:r>
            <a:r>
              <a:rPr lang="en-US" sz="4000" dirty="0" smtClean="0"/>
              <a:t>to the famous Christmas </a:t>
            </a:r>
            <a:r>
              <a:rPr lang="en-US" sz="4000" dirty="0" smtClean="0"/>
              <a:t>Carols</a:t>
            </a:r>
            <a:r>
              <a:rPr lang="pl-PL" sz="4000" dirty="0" smtClean="0"/>
              <a:t> and </a:t>
            </a:r>
            <a:r>
              <a:rPr lang="en-US" sz="4000" dirty="0" smtClean="0"/>
              <a:t>songs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1" y="332657"/>
            <a:ext cx="8687397" cy="5616624"/>
          </a:xfrm>
        </p:spPr>
        <p:txBody>
          <a:bodyPr>
            <a:normAutofit fontScale="85000" lnSpcReduction="10000"/>
          </a:bodyPr>
          <a:lstStyle/>
          <a:p>
            <a:endParaRPr lang="pl-PL" dirty="0"/>
          </a:p>
          <a:p>
            <a:pPr marL="0" indent="0" algn="just">
              <a:buNone/>
            </a:pPr>
            <a:r>
              <a:rPr lang="en-US" dirty="0" smtClean="0"/>
              <a:t>In </a:t>
            </a:r>
            <a:r>
              <a:rPr lang="en-US" dirty="0" smtClean="0"/>
              <a:t>the UK, Christmas begins on December 24. However, in contrast to the </a:t>
            </a:r>
            <a:r>
              <a:rPr lang="en-US" dirty="0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en-US" dirty="0" smtClean="0"/>
              <a:t>, </a:t>
            </a:r>
            <a:r>
              <a:rPr lang="en-US" dirty="0" smtClean="0"/>
              <a:t>this day is not so family and </a:t>
            </a:r>
            <a:r>
              <a:rPr lang="en-US" dirty="0" smtClean="0"/>
              <a:t>symbolic. </a:t>
            </a:r>
            <a:r>
              <a:rPr lang="en-US" dirty="0" smtClean="0"/>
              <a:t>On Christmas Eve children hang </a:t>
            </a:r>
            <a:r>
              <a:rPr lang="pl-PL" dirty="0" smtClean="0"/>
              <a:t>the</a:t>
            </a:r>
            <a:r>
              <a:rPr lang="en-US" dirty="0" smtClean="0"/>
              <a:t> stocking</a:t>
            </a:r>
            <a:r>
              <a:rPr lang="pl-PL" dirty="0" smtClean="0"/>
              <a:t>s for </a:t>
            </a:r>
            <a:r>
              <a:rPr lang="pl-PL" dirty="0"/>
              <a:t>S</a:t>
            </a:r>
            <a:r>
              <a:rPr lang="pl-PL" dirty="0" smtClean="0"/>
              <a:t>anta Claus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wait</a:t>
            </a:r>
            <a:r>
              <a:rPr lang="pl-PL" dirty="0" smtClean="0"/>
              <a:t> for</a:t>
            </a:r>
            <a:r>
              <a:rPr lang="en-US" dirty="0" smtClean="0"/>
              <a:t> </a:t>
            </a:r>
            <a:r>
              <a:rPr lang="en-US" dirty="0" smtClean="0"/>
              <a:t>gifts! </a:t>
            </a:r>
            <a:r>
              <a:rPr lang="pl-PL" dirty="0" smtClean="0"/>
              <a:t>Kids</a:t>
            </a:r>
            <a:r>
              <a:rPr lang="en-US" dirty="0" smtClean="0"/>
              <a:t> leaves </a:t>
            </a:r>
            <a:r>
              <a:rPr lang="pl-PL" dirty="0" smtClean="0"/>
              <a:t>Santa</a:t>
            </a:r>
            <a:r>
              <a:rPr lang="en-US" dirty="0" smtClean="0"/>
              <a:t> </a:t>
            </a:r>
            <a:r>
              <a:rPr lang="en-US" dirty="0" smtClean="0"/>
              <a:t>a glass of milk and </a:t>
            </a:r>
            <a:r>
              <a:rPr lang="en-US" dirty="0" smtClean="0"/>
              <a:t>cookies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carrot</a:t>
            </a:r>
            <a:r>
              <a:rPr lang="pl-PL" dirty="0" smtClean="0"/>
              <a:t> for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reindeers</a:t>
            </a:r>
            <a:r>
              <a:rPr lang="pl-PL" dirty="0" smtClean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en-US" dirty="0" smtClean="0"/>
              <a:t>December </a:t>
            </a:r>
            <a:r>
              <a:rPr lang="en-US" dirty="0" smtClean="0"/>
              <a:t>25, Christmas Day, the entire British family gathers for dinner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eat</a:t>
            </a:r>
            <a:r>
              <a:rPr lang="en-US" dirty="0" smtClean="0"/>
              <a:t> </a:t>
            </a:r>
            <a:r>
              <a:rPr lang="en-US" dirty="0" smtClean="0"/>
              <a:t>roast turkey and </a:t>
            </a:r>
            <a:r>
              <a:rPr lang="pl-PL" dirty="0" smtClean="0"/>
              <a:t>Christmas </a:t>
            </a:r>
            <a:r>
              <a:rPr lang="en-US" dirty="0" smtClean="0"/>
              <a:t>pudding </a:t>
            </a:r>
            <a:r>
              <a:rPr lang="en-US" dirty="0" smtClean="0"/>
              <a:t>for </a:t>
            </a:r>
            <a:r>
              <a:rPr lang="en-US" dirty="0" err="1" smtClean="0"/>
              <a:t>desser</a:t>
            </a:r>
            <a:r>
              <a:rPr lang="pl-PL" dirty="0" smtClean="0"/>
              <a:t>t.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December </a:t>
            </a:r>
            <a:r>
              <a:rPr lang="en-US" dirty="0" smtClean="0"/>
              <a:t>26 is called Boxing Day. The name of the holiday comes from the word </a:t>
            </a:r>
            <a:r>
              <a:rPr lang="pl-PL" dirty="0" smtClean="0"/>
              <a:t>‚</a:t>
            </a:r>
            <a:r>
              <a:rPr lang="pl-PL" dirty="0" err="1" smtClean="0"/>
              <a:t>box</a:t>
            </a:r>
            <a:r>
              <a:rPr lang="pl-PL" dirty="0" smtClean="0"/>
              <a:t>’ and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day</a:t>
            </a:r>
            <a:r>
              <a:rPr lang="pl-PL" dirty="0" smtClean="0"/>
              <a:t> of </a:t>
            </a:r>
            <a:r>
              <a:rPr lang="pl-PL" dirty="0" err="1" smtClean="0"/>
              <a:t>giving</a:t>
            </a:r>
            <a:r>
              <a:rPr lang="pl-PL" dirty="0" smtClean="0"/>
              <a:t> </a:t>
            </a:r>
            <a:r>
              <a:rPr lang="pl-PL" dirty="0" err="1" smtClean="0"/>
              <a:t>presents</a:t>
            </a:r>
            <a:r>
              <a:rPr lang="pl-PL" dirty="0" smtClean="0"/>
              <a:t>. </a:t>
            </a:r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1248"/>
            <a:ext cx="1256531" cy="9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90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764704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 smtClean="0"/>
          </a:p>
          <a:p>
            <a:pPr algn="ctr"/>
            <a:r>
              <a:rPr lang="pl-PL" sz="4000" dirty="0" smtClean="0"/>
              <a:t> The most popular </a:t>
            </a:r>
            <a:r>
              <a:rPr lang="pl-PL" sz="4000" dirty="0" err="1" smtClean="0"/>
              <a:t>carol</a:t>
            </a:r>
            <a:r>
              <a:rPr lang="pl-PL" sz="4000" dirty="0" smtClean="0"/>
              <a:t> </a:t>
            </a:r>
            <a:r>
              <a:rPr lang="pl-PL" sz="4000" dirty="0" err="1" smtClean="0"/>
              <a:t>sand</a:t>
            </a:r>
            <a:r>
              <a:rPr lang="pl-PL" sz="4000" dirty="0" smtClean="0"/>
              <a:t> by English </a:t>
            </a:r>
            <a:r>
              <a:rPr lang="pl-PL" sz="4000" dirty="0" err="1" smtClean="0"/>
              <a:t>people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</a:p>
          <a:p>
            <a:pPr algn="ctr"/>
            <a:r>
              <a:rPr lang="pl-PL" sz="4000" dirty="0" smtClean="0"/>
              <a:t>„</a:t>
            </a:r>
            <a:r>
              <a:rPr lang="pl-PL" sz="4000" dirty="0" err="1"/>
              <a:t>Good</a:t>
            </a:r>
            <a:r>
              <a:rPr lang="pl-PL" sz="4000" dirty="0"/>
              <a:t> King </a:t>
            </a:r>
            <a:r>
              <a:rPr lang="pl-PL" sz="4000" dirty="0" err="1"/>
              <a:t>Wencelas</a:t>
            </a:r>
            <a:r>
              <a:rPr lang="pl-PL" sz="4000" dirty="0"/>
              <a:t>”.</a:t>
            </a:r>
          </a:p>
          <a:p>
            <a:endParaRPr lang="pl-PL" sz="28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90287"/>
            <a:ext cx="226958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latin typeface="Bodoni MT Black" pitchFamily="18" charset="0"/>
              </a:rPr>
              <a:t>S</a:t>
            </a:r>
            <a:r>
              <a:rPr lang="pl-PL" sz="4800" dirty="0" smtClean="0">
                <a:latin typeface="Bodoni MT Black" pitchFamily="18" charset="0"/>
              </a:rPr>
              <a:t>mall </a:t>
            </a:r>
            <a:r>
              <a:rPr lang="pl-PL" sz="4800" dirty="0" err="1" smtClean="0">
                <a:latin typeface="Bodoni MT Black" pitchFamily="18" charset="0"/>
              </a:rPr>
              <a:t>glossary</a:t>
            </a:r>
            <a:r>
              <a:rPr lang="pl-PL" sz="4800" dirty="0" smtClean="0">
                <a:latin typeface="Bodoni MT Black" pitchFamily="18" charset="0"/>
              </a:rPr>
              <a:t> of </a:t>
            </a:r>
            <a:r>
              <a:rPr lang="pl-PL" sz="4800" dirty="0" err="1" smtClean="0">
                <a:latin typeface="Bodoni MT Black" pitchFamily="18" charset="0"/>
              </a:rPr>
              <a:t>Christmas</a:t>
            </a:r>
            <a:endParaRPr lang="pl-PL" sz="4800" dirty="0">
              <a:latin typeface="Bodoni MT Black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83810"/>
            <a:ext cx="4320480" cy="17456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28006"/>
            <a:ext cx="4458594" cy="18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0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ANGEL</a:t>
            </a:r>
            <a:r>
              <a:rPr lang="pl-PL" sz="2600" dirty="0" smtClean="0"/>
              <a:t> – Anioł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CANDLE</a:t>
            </a:r>
            <a:r>
              <a:rPr lang="pl-PL" sz="2600" dirty="0" smtClean="0"/>
              <a:t> – Świeczka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CHRISTMAS CAROL </a:t>
            </a:r>
            <a:r>
              <a:rPr lang="pl-PL" sz="2600" dirty="0" smtClean="0"/>
              <a:t>- Kolęda 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CHRISTMAS CRIB </a:t>
            </a:r>
            <a:r>
              <a:rPr lang="pl-PL" sz="2600" dirty="0" smtClean="0"/>
              <a:t>- Szopka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CHRISTMAS EVE </a:t>
            </a:r>
            <a:r>
              <a:rPr lang="pl-PL" sz="2600" dirty="0" smtClean="0"/>
              <a:t>– Wigilia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CHRISTMAS GREETINGS CARD </a:t>
            </a:r>
            <a:r>
              <a:rPr lang="pl-PL" sz="2600" dirty="0" smtClean="0"/>
              <a:t>– Kartka z życzeniami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CHRISTMAS GREETINGS  </a:t>
            </a:r>
            <a:r>
              <a:rPr lang="pl-PL" sz="2600" dirty="0" smtClean="0"/>
              <a:t>– Życzenia Świąteczne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CHRISTMAS MIDNIGHT MASS </a:t>
            </a:r>
            <a:r>
              <a:rPr lang="pl-PL" sz="2600" dirty="0" smtClean="0"/>
              <a:t>- Pasterka</a:t>
            </a:r>
          </a:p>
          <a:p>
            <a:pPr>
              <a:buFont typeface="Wingdings" pitchFamily="2" charset="2"/>
              <a:buChar char="Ø"/>
            </a:pP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CHRISTMAS TREE </a:t>
            </a:r>
            <a:r>
              <a:rPr lang="pl-PL" sz="2600" dirty="0" smtClean="0"/>
              <a:t>– Choinka :</a:t>
            </a:r>
          </a:p>
          <a:p>
            <a:pPr marL="0" indent="0">
              <a:buNone/>
            </a:pPr>
            <a:r>
              <a:rPr lang="pl-PL" sz="2600" dirty="0" smtClean="0"/>
              <a:t>• </a:t>
            </a: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BELL </a:t>
            </a:r>
            <a:r>
              <a:rPr lang="pl-PL" sz="2600" dirty="0" smtClean="0"/>
              <a:t>- dzwoneczek</a:t>
            </a:r>
          </a:p>
          <a:p>
            <a:pPr marL="0" indent="0">
              <a:buNone/>
            </a:pPr>
            <a:r>
              <a:rPr lang="pl-PL" sz="2600" dirty="0" smtClean="0"/>
              <a:t>• </a:t>
            </a: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CANDY</a:t>
            </a:r>
            <a:r>
              <a:rPr lang="pl-PL" sz="2600" dirty="0" smtClean="0"/>
              <a:t> - cukierek</a:t>
            </a:r>
          </a:p>
          <a:p>
            <a:pPr marL="0" indent="0">
              <a:buNone/>
            </a:pPr>
            <a:r>
              <a:rPr lang="pl-PL" sz="2600" dirty="0" smtClean="0"/>
              <a:t>• </a:t>
            </a: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CHAIN</a:t>
            </a:r>
            <a:r>
              <a:rPr lang="pl-PL" sz="2600" dirty="0" smtClean="0"/>
              <a:t> - łańcuch</a:t>
            </a:r>
          </a:p>
          <a:p>
            <a:pPr marL="0" indent="0">
              <a:buNone/>
            </a:pPr>
            <a:r>
              <a:rPr lang="pl-PL" sz="2600" dirty="0" smtClean="0"/>
              <a:t>• </a:t>
            </a: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GLASS BALL </a:t>
            </a:r>
            <a:r>
              <a:rPr lang="pl-PL" sz="2600" dirty="0" smtClean="0"/>
              <a:t>- bombka</a:t>
            </a:r>
          </a:p>
          <a:p>
            <a:pPr marL="0" indent="0">
              <a:buNone/>
            </a:pPr>
            <a:r>
              <a:rPr lang="pl-PL" sz="2600" dirty="0" smtClean="0"/>
              <a:t>• </a:t>
            </a:r>
            <a:r>
              <a:rPr lang="pl-PL" sz="2600" b="1" dirty="0" smtClean="0">
                <a:latin typeface="Aparajita" pitchFamily="34" charset="0"/>
                <a:cs typeface="Aparajita" pitchFamily="34" charset="0"/>
              </a:rPr>
              <a:t>LIGHTS</a:t>
            </a:r>
            <a:r>
              <a:rPr lang="pl-PL" sz="2600" dirty="0" smtClean="0"/>
              <a:t> – światełka na choinkę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202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1934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ELF</a:t>
            </a:r>
            <a:r>
              <a:rPr lang="pl-PL" sz="2400" dirty="0" smtClean="0"/>
              <a:t> - Elf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THE FIRST STAR </a:t>
            </a:r>
            <a:r>
              <a:rPr lang="pl-PL" sz="2400" dirty="0" smtClean="0"/>
              <a:t>– Pierwsza Gwiazdka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GIFT / PRESENT </a:t>
            </a:r>
            <a:r>
              <a:rPr lang="pl-PL" sz="2400" dirty="0" smtClean="0"/>
              <a:t>- Prezent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MISTLETOE</a:t>
            </a:r>
            <a:r>
              <a:rPr lang="pl-PL" sz="2400" dirty="0" smtClean="0"/>
              <a:t> - Jemioła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REINDEER </a:t>
            </a:r>
            <a:r>
              <a:rPr lang="pl-PL" sz="2400" dirty="0" smtClean="0"/>
              <a:t>- Renifer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SANTA CLAUSE / FATHER CHRISTMAS </a:t>
            </a:r>
            <a:r>
              <a:rPr lang="pl-PL" sz="2400" dirty="0" smtClean="0"/>
              <a:t>– Święty Mikołaj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STOCKING </a:t>
            </a:r>
            <a:r>
              <a:rPr lang="pl-PL" sz="2400" dirty="0" smtClean="0"/>
              <a:t>- Skarpeta na prezenty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Aparajita" pitchFamily="34" charset="0"/>
                <a:cs typeface="Aparajita" pitchFamily="34" charset="0"/>
              </a:rPr>
              <a:t>WAFER </a:t>
            </a:r>
            <a:r>
              <a:rPr lang="pl-PL" sz="2400" dirty="0" smtClean="0"/>
              <a:t>– Opłatek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06" y="4152203"/>
            <a:ext cx="1944216" cy="1944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511">
            <a:off x="6819035" y="332656"/>
            <a:ext cx="149315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89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383</Words>
  <Application>Microsoft Office PowerPoint</Application>
  <PresentationFormat>Pokaz na ekranie (4:3)</PresentationFormat>
  <Paragraphs>44</Paragraphs>
  <Slides>13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 christmas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Small glossary of Christmas</vt:lpstr>
      <vt:lpstr>Prezentacja programu PowerPoint</vt:lpstr>
      <vt:lpstr>Prezentacja programu PowerPoint</vt:lpstr>
      <vt:lpstr>Christmas Decorations ...</vt:lpstr>
      <vt:lpstr>Prezentacja programu PowerPoint</vt:lpstr>
      <vt:lpstr>Prezentacja programu PowerPoint</vt:lpstr>
      <vt:lpstr>The End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Pablo</dc:creator>
  <cp:lastModifiedBy>Gosia</cp:lastModifiedBy>
  <cp:revision>16</cp:revision>
  <dcterms:created xsi:type="dcterms:W3CDTF">2012-12-10T19:22:51Z</dcterms:created>
  <dcterms:modified xsi:type="dcterms:W3CDTF">2012-12-19T20:00:50Z</dcterms:modified>
</cp:coreProperties>
</file>