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13C57-157F-4758-8E6A-2955EB73E88C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DC29C-DF80-4DD2-9B81-F42BD3E625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854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A9B05-72FC-4E6B-B7F1-89E83E163F25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49BFC-5B31-4DA7-B8EA-F9705715B24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38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C20A0-C1EE-4CF0-B947-D1457149096A}" type="datetimeFigureOut">
              <a:rPr lang="pl-PL" smtClean="0"/>
              <a:pPr/>
              <a:t>2012-12-19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394A-15B7-4B9F-90F1-C59B43E4121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Eliza\Desktop\Relient%20K%20-%20We%20Wish%20You%20A%20Marry%20Christmas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>
            <a:noAutofit/>
          </a:bodyPr>
          <a:lstStyle/>
          <a:p>
            <a:r>
              <a:rPr lang="pl-PL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Kristen ITC" pitchFamily="66" charset="0"/>
              </a:rPr>
              <a:t>Christmas</a:t>
            </a:r>
            <a:endParaRPr lang="pl-PL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Kristen ITC" pitchFamily="66" charset="0"/>
            </a:endParaRPr>
          </a:p>
        </p:txBody>
      </p:sp>
      <p:pic>
        <p:nvPicPr>
          <p:cNvPr id="5" name="Relient K - We Wish You A Marry Christma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5536" y="620688"/>
            <a:ext cx="936104" cy="93610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7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229600" cy="2736304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spcBef>
                <a:spcPts val="2400"/>
              </a:spcBef>
              <a:buNone/>
            </a:pPr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Lucida Handwriting" pitchFamily="66" charset="0"/>
              </a:rPr>
              <a:t>Christmas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</a:t>
            </a:r>
            <a:r>
              <a:rPr lang="pl-PL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is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a </a:t>
            </a:r>
            <a:r>
              <a:rPr lang="pl-PL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celebration</a:t>
            </a:r>
            <a:r>
              <a:rPr lang="pl-PL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of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the birth of Jesus Christ, celebrated generally on December 25</a:t>
            </a:r>
            <a:r>
              <a:rPr lang="pl-PL" b="1" cap="all" baseline="3000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by millions of people around the world.</a:t>
            </a:r>
            <a:endParaRPr lang="pl-PL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146" name="AutoShape 2" descr="data:image/jpeg;base64,/9j/4AAQSkZJRgABAQAAAQABAAD/2wCEAAkGBwgHBgkIBwgKCgkLDRYPDQwMDRsUFRAWIB0iIiAdHx8kKDQsJCYxJx8fLT0tMTU3Ojo6Iys/RD84QzQ5OjcBCgoKDQwNGg8PGjclHyU3Nzc3Nzc3Nzc3Nzc3Nzc3Nzc3Nzc3Nzc3Nzc3Nzc3Nzc3Nzc3Nzc3Nzc3Nzc3Nzc3N//AABEIAJ0AfAMBIgACEQEDEQH/xAAcAAABBAMBAAAAAAAAAAAAAAAABAUGBwECAwj/xAA5EAABAwMCBAQEBQMCBwAAAAABAgMEAAUREiEGEzFBIlFhgQcUMnFCkaHB0SNSsRUzJHKCwuHw8f/EABoBAAMBAQEBAAAAAAAAAAAAAAACAwQBBQb/xAAnEQADAAIBBAICAQUAAAAAAAAAAQIDESEEEjFBEyIFUYEUFWHh8P/aAAwDAQACEQMRAD8AvGiiigAooooAKKKKAMGuCX9UlTO2ycitZ8f5llSEuraUNwtBxio8288qQgNrC38BsqUrCdz1279Ky5s9Y6S15KTHctkqFZrjGbLTSUKcU4odVK7mu1akTCiiigAooooAKKKKACiiigAooooAKKK0W4hGNa0pycDJxk0ARzjaZdrdAVMtSUupbQoPMqIGQR9QPmnrjvUOs115EaQw0X3rlJCDGQgJ1a8YUck4OMpPbbG3WnDj+9k35NiUhJiyoZS47qwU6iUkfp+YFQyRosq0XCG8lx+OSppX1cvGR9IJGeoyc/zGsfyXpIfiY2/JeNvMpUVozkNokaf6iW1agD98ClNNHDSZSbW0ucsl53xkFWrTkDbPT8qdgQelVQhmiiiugFFFFABRRRQAUUUUAFFFFAGCahXFd2RcLWYzMF1UlDmVocXyVsFJ2WFdD1B2PfvUunTY8Bgvy3A20kjKz0H38qp7ijiNpUwvW151aFLJSHt9RO+CM5A8jj2xSU9IVv0NXEMe9TLqiTOgL57reFPwgSgq7KOOh8xkU0yWn7g4+VxHG3iU6gnPiCdiT7dSOuD3JqQK4gchspTGcW6oM5wp07488ffyxt133QR75Muka5PfLpSu2JD6Fk5KcjSQNuuMn29ammtbTKamW5vnRK4VwdgxWGpcyfIdfIaW0l5LYweoTjoNiM1Y9mmRJUQJhauW1hGCFbbdAT1+4qh1yXTDjSXiA7HIcDh6urBGMkbkYGKsPhDjhUjkRpnOkrddwqQlo6QTnSkaR6dzXYyJsfqOnrpqSr2tljUVqhaVfSQceVbVYkFFFFABRRRQAUUUUAFYPSs0guN0jQFNIlL0c3VpVgkeEaj+goAhfFV3vz8hcOMyiG2UKQsSMpDm5wpK/Lbyzv8Aaq2dtt3mlDbkdXzCElWEAFWjZI6bkZzvn/FSq58R8x2U62+qWWXdCTqwHVYzt1GPeogi+XYlbqHY8Z2OyXBoZxzMb6Tgg4PoRUKcv2UUdsrunz4OV1lS4qvlZLbrOrdZLRbK9/M9aLTIjRolzQtelcpkBJCSdStxvj0OfapKL45JtynLlDdXb3cth4PJ5eRjUAcah9/tSZdjtAT804mREU65/SaU8nCeg65OR369xXO1NdpOsdxq97I+yhybqbbbb5RWG21aQCFk4TvjIzj0G53FSqx2ldtjFEx93nJc1soYfylCjgElIyCrp7ZrS6XT5OG4i2oiNtoKEuKCPrWv7E5UNjkk0xMJmT47smQkMtshTrshSt3HB03H5Y/iq4sXfvT8HLyza8covDg4NN2wIQhSCs8wla1LU5n8RJ77e1SCq34GvrPLs4fCNchlaQpKfpUCArfsM/4qx09KaXwCezNFFFdOhRRRQAUUUUAIb1zhbJBjuqadSjUlacZSR332qkLtxfcbohxM91sNIUppK0N6VLIz67bbe59aufiGaiNbJCgsZSMKwRlIPf8AzVP3m6Mw4xhxmQlp5WNRQFICs7qTkb+eana2K+3f28EeElERS0tMDTnwOasjcdf1pt52QsOrJzgEHrUps9hiXm3NPma+2+QsK0gAKVucnJwPbypA7YH4iG0uwtXMRkvIOwPiGOoA3xt6ZqfYpL5MmXOphPanwdFy2FcHRozWhUkSHEaDuUJ3Vqx/1AA134Cesse9KXe3w1oa/pZBKQfuO/Q+1a23hNx1BduTi4ScZ0pT4vvv0HXr6Utk8JRFMoXGuOAcBZfbxgdyCNv/AJTc+UZtWnp+hr4sfhG4yl2dnTF5gKEjPXvUfQ3zXeUgqClKJ23wfMfrUu/0ZyI+l/5tqTD2CEsLLg0k6cqxgYGx6/xThHukJyMXlw4iuQrl+CMBk4xsM7jA9aWfqtNlfgb+y9+iJ295y3OGTbX1pfaOEq6HckbeRxj9avH4f3QXCzNBdw+cfQ2nmYOeUcZ0KI21DI9aquY9ZbiyXWrYqWEOF15LBLZQ30JIxjAxmpxwPemDMixoriGoOlTSApSwDjoE52x600vT8g5nhwixqKwkgjIIINZqxwKKKKAMKIAyaRvXCMlOlEhrmrJQ2CrqvGcYpU60h5tTbqQpChhST0Iqt+PuG4pWVQFxI0nRlsFJ1geY0nzHcH2pXtHG2iF3++TbzOfXJaitLKuWrSnQp5KSdhuT0GPcUu4r4mstw4bYgWqCsOowCtxtIKceopvZskWTMksx7iXpzDacYaKEhRwEjbfsd9qZpVquLMhcYRlpeXhKE6MZTnAPpUGn4CkonafLHGTLMWwWSQykNPNF3CgAScnKhv6gVxeny7hFdMdxbyG2dT61NjSrPbp1G1dGOFbxIbDEyUzFSjJCHndRBOMkBOcZx3x0re6Wy7W6CIkp3mQlkDWwkAHIzvtnb1q2PtiWq52J3NeBplvP3FaDcX9XIQQnl+EE+oGxp44lZaas1mEVTjBcgeMJXhLis6t/M+NVMMqA2IqlRn1OacJGABnPQ49jv9qcYlsuV5aYbd1JYjpDba1jShtBJIAPcZ+5qcvnY10+1S1yvf7FXB8xRKojy1OsCI6ENk7bgA/pTZb5iI8dKVNrK1KyP7c+Z9qekcMXK2MKfgyIzy0JWhRbX4ikjBABG56jFMjLRaLceXzUP6hkFONPbcYz03NJU7bbK9Nny4a3iXJguPQG31R5DifmGy28gdwft7UpYmRVwkh2Q4EoIWW0I8ZIPbbHYb9evoQljxrjLcc5EV10ZBWUgkDbGSe3Q/lUiTY7bAbbdurxdfUCQw2rAKhvsT9Q/TpTKNkZyZJ3L9ljfC12a5YyLimQh0KylLqhjSSSMDr+dTcV56m8QS2Li6pp4tNISkKSQU5Ox0jGN+vsDVx8LXeXcoDLkkNvaj/vM/RjHfvqHcYqqen2lezU72SKisCs04oiut0i2mOmTNUpDJWEFYQVBOe5x0HrVQfFPiATrg01DebdilshDsV/Ul1JAJ1Y28x7+tXS62h1stuJCkKGCD3qmfipwuzZ1RpsJCRFWeWUkkqCuu3pSXsS96IS9dvmEW9ptCW1QArStIwXCVAjV59Me9P7fFb8aOqNLbSub9KltoASRtgnIJ7n0NRhhCFI/rYQVLGVJJIA9QP4rYsLYdy24HlqVnUCc7HbOelKu2YcryLN/fdeB+vc2Qt7VHdfDRCUeBeASBnO3bc77ZwKc7FKedmyLTOfVcUKZD4SnYDAJUnw+gH32qNSVPyVafCNI1JRg6sAE9AOuB+tOXBcpi33cuuvJaT8usFR2x0P7H86nDpeS3VPH828O1P+TSLcrCxNXhn+m1ryjTzEu56HJwdqc37mq5R32retaENDlNAJ6jzHcAYx/wCTUK5TIWp1JUSoZKc05wZlwhR1/Kg/Lq+pfL1Ae9F719SGTNdJJHWHNlIWuQZknmxyFNoU4dKskAg75IxUlF5i3UNMSIjhfUkoCUoAWoHuFDGMADy3NQlvnKJDXjUd8n9zT7wxexwxcmpcmGmWlYKdSHMFJ74OPzHrXU2vI03XDR2u3EEtpJtsNDkQoCW0vKV4kjucdD06nPfzpG9HcXZ4lwXOWqZ804lbvflgaU4H3Tn39KT8U3l7iW+qlMQnE60hCUISVdM+VaSHpTdtFskRVMltxThLmUqAI6EHoM5375FCq01SKO5ac62/2bT3YaI7bMFHN5QKnHntipZPrVlfC7i1yc+mzPQ20aGyvmtDCdvMdMn+arKBYnrg623GfRyj1dKSU5Ge2B/6RS+RcTw4rkWmU0pO6XVJ3KnMY1Zz2xsKq6d06ZHmXyeihWaYeCZq53C1vkPOqcdW1lalHJzk0/U5YTzJbEJhT0l1Dbae6jVc8ZXqNdbUZr7Tjdvb5rZU8zsexIIJIO2AcDr1ztTl8W3n41ptz8dakKEvSSO4KFHB9wPyqtplyau0dES5h5tCBsY760pJOdyjODWbLb7tejLlyarT8HGTBaUSVwnIKnAlUZsBOpQAJ3JGckHJ9fsKdUxeHlo0ymXW3EpCtYlKAVsNumM9PtvTBNW3FfLUGVKfb0gBT7ql6dt9Oeh33+wqR2yBLkRkO3C2cuEwy4149nOYU4SSg4IGCog47VPvpc64KzkeWkpk1ctFsuqnH7XJbQ4DpU6VKdGruAAMDr186b3uHEc91bF0jOhIACANOT0IOTge9MTMZyE8yJTM2C0padWW1ta9/EQNs9jU043ncPi1xGLFIUqQdIcWyVJ1N90nPbc9fOq05RobdP43ykIUWy2WSGX5TDM2VnQ2k+NJV5J7dhufWldq4kfeu7NvjQQ0t0YLIxkKSCVZA2/CB1HTvUNbfefkahoaQCdAA0oGO/p296c+EZrUXitqXIebZBChzFKwASPM+tdTe9CZFEtKR3uVsg3VC5FocYiqdbVqBxhw5H0ZxjfOcefrUcRBlSpDUSKlXKUoIU4lJI36knoPPrXRUeeiPNu8dpbkZYzztiGkhRSAfI9MDyPlinXh++vuW0xpK9yhZW4VhJWs9CQOn3x/ih6S7n4Kw9rtjyOsZ6FZiuFAOH2WtTrqspKhjPiUO+/TIHbeto15t14eQxc4aHpQQUaVoIPTOxGT5+wzUV5yUT3HXXS8lwa+YshJA1YVnqNup+3nsHrhWNIZ4yblOIaKOW5oUF5ChpxnHX096VX9tejlvBOKe2vv7QotUe2KmRosLmuNywlLKooBcQo5BVqUcHsdx0GacFW6ztzEcPLtbkyVGaWtx1TZLjTGSc9AlS1HGDk/UceVRyxzjCfjuMBp5lrUUoUNSQADjHlt5VykMW5a3ZqGZLE1Q2WiS59R/EFasg+hyKz1l5aPXyfjqyOeznhb/ktzgi68PONfIWZv5V4J1KYW3pXgdd/xYz596l9U/wDC0LkcU81ZyWoS8nzypIBPmcd6uCtmGnUbZ5/W4Yw5e2P0Qj4tt6uF2lf2S0EfkofvVO58R+w/evRN8tES925yDOCy0sg5QrCkkdCDVS8RfD66WlS3oAM6GkDdI/qpHqnv7flS5Ie9nlZ8bb2iFoYEy4JjrdDSVnBUokJA7k437VIl3eZJcsos8C6TAyDHfefeaJlJGdkpWSUgEkpKu2NqbnrJOt7Vuu0tvlMS5HLbQr6iPMjsOtNsSZJZhqitvuIZUrxIScajjv516fT4JyYUmPG5laJdx8Y825R5MyXIabcjpU3DKw8tpXRYBBKU7jz7VFHLethovQpKH1qGBpXpXnyKCN/LY0ouKD8tbEfiVFJHutX7JFIjELpASs6huMKAH61l63tlSl5NvRdLmyZPkhcI0kPlosgskyHFArS6lSeWR+HxZ9aceHVIavbDpmOxJPPGtOzeEk7gE7DION8DelxluPRUmPHQt6Pvylr5ocWOuNypKeh26b79KQXhhsz1SG34qQrJ0NpcypW53BSPMCsKrg9D+ny1fdklPj/uR6ul+kJvMhz5W4NW5DalxlJLKiHFav6qk6tKupxjf3qNW91YmrZYUl55wg6HVEBW4VkK2IO2eu9bNNFthbPzL6WFDdODpOPvTU0D8634VBK0FKT2JKMYz71bp3Lb2iHW9PWDHtDui9uR7pHbXIY5KyEKahxjsgZwN85xnsKVoW4m4NwrShS4kVBU204jQCsHoSADjvv3FR5q5PDSvltKexgvKBKiPXfBPqR/NLrPMkOz1KedUrS0sjJ6Vpz9HMzWRPwjxcmOknTOjagxOcdQ4hBUokssqK0nIxuT96Xr2b9cCmXhqM9cr1AtjO70h1I9EjOST6dam8jhC+t3Bu3GEeY4cJdSctY7kq7D0O/pUvyWKVUqF6Pp/wAJmWObnJXpa/0Pvwea13S5PY/22G05x/cSf+2rWpk4W4dicO20Ro+VurOp94/U6r+B0A8qe65jntlI8vqsyzZXaCiiinM5DvifZJd4sTK7egOPwpCZHL7rSPqA9cHp3qjE41O6TtqODXqTFQ64/DyyXG+KuTyXUJWcvRm1aUOr/uPcZ7461r6fqFj4oSp2U1IU4r5bmJJ0x0pQQceHc+XXJNcMA5yhRHboa9EiwWcMIYFrh8ttOlKeSnYeVJXeEOHHt12aHn0bA/xXnZcbunR7HT/kMeLHMOXwUjFkuW7/AImHIeacUnSUJaTgg+e/7UlezIdU844kuOHUtS0nc+wNXa5wDw04Mf6eUDOfA+sfvSV34bcPryEiU3/yvH981H4bRs/uPSt701/CKYfR4S20Ap1eEoDYJKlHYADG5ycVbXCnASG+D3bde8F6W4JHgHijq0gJwT+Id+3UdKXWf4f2213aPPZkyXCwoqShzSRnGBuB2yamI6VbFjcrk8/8h1UZqSjxo80Xzge+Wm9C1twX5il7x3WGyUuo8/JJ8wen61NeE/hLNS58zfZiWEqTgx4/iVg9cq6D2zVxUVsvPVR2s81pNaY12Hh61cPxvl7TCZjpP1KSMqX6qUdz706YrNFROmKzRRQB/9k="/>
          <p:cNvSpPr>
            <a:spLocks noChangeAspect="1" noChangeArrowheads="1"/>
          </p:cNvSpPr>
          <p:nvPr/>
        </p:nvSpPr>
        <p:spPr bwMode="auto">
          <a:xfrm>
            <a:off x="155575" y="-1150938"/>
            <a:ext cx="1895475" cy="2409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148" name="AutoShape 4" descr="data:image/jpeg;base64,/9j/4AAQSkZJRgABAQAAAQABAAD/2wCEAAkGBwgHBgkIBwgKCgkLDRYPDQwMDRsUFRAWIB0iIiAdHx8kKDQsJCYxJx8fLT0tMTU3Ojo6Iys/RD84QzQ5OjcBCgoKDQwNGg8PGjclHyU3Nzc3Nzc3Nzc3Nzc3Nzc3Nzc3Nzc3Nzc3Nzc3Nzc3Nzc3Nzc3Nzc3Nzc3Nzc3Nzc3N//AABEIAJ0AfAMBIgACEQEDEQH/xAAcAAABBAMBAAAAAAAAAAAAAAAABAUGBwECAwj/xAA5EAABAwMCBAQEBQMCBwAAAAABAgMEAAUREiEGEzFBIlFhgQcUMnFCkaHB0SNSsRUzJHKCwuHw8f/EABoBAAMBAQEBAAAAAAAAAAAAAAACAwQBBQb/xAAnEQADAAIBBAICAQUAAAAAAAAAAQIDESEEEjFBEyIFUYEUFWHh8P/aAAwDAQACEQMRAD8AvGiiigAooooAKKKKAMGuCX9UlTO2ycitZ8f5llSEuraUNwtBxio8288qQgNrC38BsqUrCdz1279Ky5s9Y6S15KTHctkqFZrjGbLTSUKcU4odVK7mu1akTCiiigAooooAKKKKACiiigAooooAKKK0W4hGNa0pycDJxk0ARzjaZdrdAVMtSUupbQoPMqIGQR9QPmnrjvUOs115EaQw0X3rlJCDGQgJ1a8YUck4OMpPbbG3WnDj+9k35NiUhJiyoZS47qwU6iUkfp+YFQyRosq0XCG8lx+OSppX1cvGR9IJGeoyc/zGsfyXpIfiY2/JeNvMpUVozkNokaf6iW1agD98ClNNHDSZSbW0ucsl53xkFWrTkDbPT8qdgQelVQhmiiiugFFFFABRRRQAUUUUAFFFFAGCahXFd2RcLWYzMF1UlDmVocXyVsFJ2WFdD1B2PfvUunTY8Bgvy3A20kjKz0H38qp7ijiNpUwvW151aFLJSHt9RO+CM5A8jj2xSU9IVv0NXEMe9TLqiTOgL57reFPwgSgq7KOOh8xkU0yWn7g4+VxHG3iU6gnPiCdiT7dSOuD3JqQK4gchspTGcW6oM5wp07488ffyxt133QR75Muka5PfLpSu2JD6Fk5KcjSQNuuMn29ammtbTKamW5vnRK4VwdgxWGpcyfIdfIaW0l5LYweoTjoNiM1Y9mmRJUQJhauW1hGCFbbdAT1+4qh1yXTDjSXiA7HIcDh6urBGMkbkYGKsPhDjhUjkRpnOkrddwqQlo6QTnSkaR6dzXYyJsfqOnrpqSr2tljUVqhaVfSQceVbVYkFFFFABRRRQAUUUUAFYPSs0guN0jQFNIlL0c3VpVgkeEaj+goAhfFV3vz8hcOMyiG2UKQsSMpDm5wpK/Lbyzv8Aaq2dtt3mlDbkdXzCElWEAFWjZI6bkZzvn/FSq58R8x2U62+qWWXdCTqwHVYzt1GPeogi+XYlbqHY8Z2OyXBoZxzMb6Tgg4PoRUKcv2UUdsrunz4OV1lS4qvlZLbrOrdZLRbK9/M9aLTIjRolzQtelcpkBJCSdStxvj0OfapKL45JtynLlDdXb3cth4PJ5eRjUAcah9/tSZdjtAT804mREU65/SaU8nCeg65OR369xXO1NdpOsdxq97I+yhybqbbbb5RWG21aQCFk4TvjIzj0G53FSqx2ldtjFEx93nJc1soYfylCjgElIyCrp7ZrS6XT5OG4i2oiNtoKEuKCPrWv7E5UNjkk0xMJmT47smQkMtshTrshSt3HB03H5Y/iq4sXfvT8HLyza8covDg4NN2wIQhSCs8wla1LU5n8RJ77e1SCq34GvrPLs4fCNchlaQpKfpUCArfsM/4qx09KaXwCezNFFFdOhRRRQAUUUUAIb1zhbJBjuqadSjUlacZSR332qkLtxfcbohxM91sNIUppK0N6VLIz67bbe59aufiGaiNbJCgsZSMKwRlIPf8AzVP3m6Mw4xhxmQlp5WNRQFICs7qTkb+eana2K+3f28EeElERS0tMDTnwOasjcdf1pt52QsOrJzgEHrUps9hiXm3NPma+2+QsK0gAKVucnJwPbypA7YH4iG0uwtXMRkvIOwPiGOoA3xt6ZqfYpL5MmXOphPanwdFy2FcHRozWhUkSHEaDuUJ3Vqx/1AA134Cesse9KXe3w1oa/pZBKQfuO/Q+1a23hNx1BduTi4ScZ0pT4vvv0HXr6Utk8JRFMoXGuOAcBZfbxgdyCNv/AJTc+UZtWnp+hr4sfhG4yl2dnTF5gKEjPXvUfQ3zXeUgqClKJ23wfMfrUu/0ZyI+l/5tqTD2CEsLLg0k6cqxgYGx6/xThHukJyMXlw4iuQrl+CMBk4xsM7jA9aWfqtNlfgb+y9+iJ295y3OGTbX1pfaOEq6HckbeRxj9avH4f3QXCzNBdw+cfQ2nmYOeUcZ0KI21DI9aquY9ZbiyXWrYqWEOF15LBLZQ30JIxjAxmpxwPemDMixoriGoOlTSApSwDjoE52x600vT8g5nhwixqKwkgjIIINZqxwKKKKAMKIAyaRvXCMlOlEhrmrJQ2CrqvGcYpU60h5tTbqQpChhST0Iqt+PuG4pWVQFxI0nRlsFJ1geY0nzHcH2pXtHG2iF3++TbzOfXJaitLKuWrSnQp5KSdhuT0GPcUu4r4mstw4bYgWqCsOowCtxtIKceopvZskWTMksx7iXpzDacYaKEhRwEjbfsd9qZpVquLMhcYRlpeXhKE6MZTnAPpUGn4CkonafLHGTLMWwWSQykNPNF3CgAScnKhv6gVxeny7hFdMdxbyG2dT61NjSrPbp1G1dGOFbxIbDEyUzFSjJCHndRBOMkBOcZx3x0re6Wy7W6CIkp3mQlkDWwkAHIzvtnb1q2PtiWq52J3NeBplvP3FaDcX9XIQQnl+EE+oGxp44lZaas1mEVTjBcgeMJXhLis6t/M+NVMMqA2IqlRn1OacJGABnPQ49jv9qcYlsuV5aYbd1JYjpDba1jShtBJIAPcZ+5qcvnY10+1S1yvf7FXB8xRKojy1OsCI6ENk7bgA/pTZb5iI8dKVNrK1KyP7c+Z9qekcMXK2MKfgyIzy0JWhRbX4ikjBABG56jFMjLRaLceXzUP6hkFONPbcYz03NJU7bbK9Nny4a3iXJguPQG31R5DifmGy28gdwft7UpYmRVwkh2Q4EoIWW0I8ZIPbbHYb9evoQljxrjLcc5EV10ZBWUgkDbGSe3Q/lUiTY7bAbbdurxdfUCQw2rAKhvsT9Q/TpTKNkZyZJ3L9ljfC12a5YyLimQh0KylLqhjSSSMDr+dTcV56m8QS2Li6pp4tNISkKSQU5Ox0jGN+vsDVx8LXeXcoDLkkNvaj/vM/RjHfvqHcYqqen2lezU72SKisCs04oiut0i2mOmTNUpDJWEFYQVBOe5x0HrVQfFPiATrg01DebdilshDsV/Ul1JAJ1Y28x7+tXS62h1stuJCkKGCD3qmfipwuzZ1RpsJCRFWeWUkkqCuu3pSXsS96IS9dvmEW9ptCW1QArStIwXCVAjV59Me9P7fFb8aOqNLbSub9KltoASRtgnIJ7n0NRhhCFI/rYQVLGVJJIA9QP4rYsLYdy24HlqVnUCc7HbOelKu2YcryLN/fdeB+vc2Qt7VHdfDRCUeBeASBnO3bc77ZwKc7FKedmyLTOfVcUKZD4SnYDAJUnw+gH32qNSVPyVafCNI1JRg6sAE9AOuB+tOXBcpi33cuuvJaT8usFR2x0P7H86nDpeS3VPH828O1P+TSLcrCxNXhn+m1ryjTzEu56HJwdqc37mq5R32retaENDlNAJ6jzHcAYx/wCTUK5TIWp1JUSoZKc05wZlwhR1/Kg/Lq+pfL1Ae9F719SGTNdJJHWHNlIWuQZknmxyFNoU4dKskAg75IxUlF5i3UNMSIjhfUkoCUoAWoHuFDGMADy3NQlvnKJDXjUd8n9zT7wxexwxcmpcmGmWlYKdSHMFJ74OPzHrXU2vI03XDR2u3EEtpJtsNDkQoCW0vKV4kjucdD06nPfzpG9HcXZ4lwXOWqZ804lbvflgaU4H3Tn39KT8U3l7iW+qlMQnE60hCUISVdM+VaSHpTdtFskRVMltxThLmUqAI6EHoM5375FCq01SKO5ac62/2bT3YaI7bMFHN5QKnHntipZPrVlfC7i1yc+mzPQ20aGyvmtDCdvMdMn+arKBYnrg623GfRyj1dKSU5Ge2B/6RS+RcTw4rkWmU0pO6XVJ3KnMY1Zz2xsKq6d06ZHmXyeihWaYeCZq53C1vkPOqcdW1lalHJzk0/U5YTzJbEJhT0l1Dbae6jVc8ZXqNdbUZr7Tjdvb5rZU8zsexIIJIO2AcDr1ztTl8W3n41ptz8dakKEvSSO4KFHB9wPyqtplyau0dES5h5tCBsY760pJOdyjODWbLb7tejLlyarT8HGTBaUSVwnIKnAlUZsBOpQAJ3JGckHJ9fsKdUxeHlo0ymXW3EpCtYlKAVsNumM9PtvTBNW3FfLUGVKfb0gBT7ql6dt9Oeh33+wqR2yBLkRkO3C2cuEwy4149nOYU4SSg4IGCog47VPvpc64KzkeWkpk1ctFsuqnH7XJbQ4DpU6VKdGruAAMDr186b3uHEc91bF0jOhIACANOT0IOTge9MTMZyE8yJTM2C0padWW1ta9/EQNs9jU043ncPi1xGLFIUqQdIcWyVJ1N90nPbc9fOq05RobdP43ykIUWy2WSGX5TDM2VnQ2k+NJV5J7dhufWldq4kfeu7NvjQQ0t0YLIxkKSCVZA2/CB1HTvUNbfefkahoaQCdAA0oGO/p296c+EZrUXitqXIebZBChzFKwASPM+tdTe9CZFEtKR3uVsg3VC5FocYiqdbVqBxhw5H0ZxjfOcefrUcRBlSpDUSKlXKUoIU4lJI36knoPPrXRUeeiPNu8dpbkZYzztiGkhRSAfI9MDyPlinXh++vuW0xpK9yhZW4VhJWs9CQOn3x/ih6S7n4Kw9rtjyOsZ6FZiuFAOH2WtTrqspKhjPiUO+/TIHbeto15t14eQxc4aHpQQUaVoIPTOxGT5+wzUV5yUT3HXXS8lwa+YshJA1YVnqNup+3nsHrhWNIZ4yblOIaKOW5oUF5ChpxnHX096VX9tejlvBOKe2vv7QotUe2KmRosLmuNywlLKooBcQo5BVqUcHsdx0GacFW6ztzEcPLtbkyVGaWtx1TZLjTGSc9AlS1HGDk/UceVRyxzjCfjuMBp5lrUUoUNSQADjHlt5VykMW5a3ZqGZLE1Q2WiS59R/EFasg+hyKz1l5aPXyfjqyOeznhb/ktzgi68PONfIWZv5V4J1KYW3pXgdd/xYz596l9U/wDC0LkcU81ZyWoS8nzypIBPmcd6uCtmGnUbZ5/W4Yw5e2P0Qj4tt6uF2lf2S0EfkofvVO58R+w/evRN8tES925yDOCy0sg5QrCkkdCDVS8RfD66WlS3oAM6GkDdI/qpHqnv7flS5Ie9nlZ8bb2iFoYEy4JjrdDSVnBUokJA7k437VIl3eZJcsos8C6TAyDHfefeaJlJGdkpWSUgEkpKu2NqbnrJOt7Vuu0tvlMS5HLbQr6iPMjsOtNsSZJZhqitvuIZUrxIScajjv516fT4JyYUmPG5laJdx8Y825R5MyXIabcjpU3DKw8tpXRYBBKU7jz7VFHLethovQpKH1qGBpXpXnyKCN/LY0ouKD8tbEfiVFJHutX7JFIjELpASs6huMKAH61l63tlSl5NvRdLmyZPkhcI0kPlosgskyHFArS6lSeWR+HxZ9aceHVIavbDpmOxJPPGtOzeEk7gE7DION8DelxluPRUmPHQt6Pvylr5ocWOuNypKeh26b79KQXhhsz1SG34qQrJ0NpcypW53BSPMCsKrg9D+ny1fdklPj/uR6ul+kJvMhz5W4NW5DalxlJLKiHFav6qk6tKupxjf3qNW91YmrZYUl55wg6HVEBW4VkK2IO2eu9bNNFthbPzL6WFDdODpOPvTU0D8634VBK0FKT2JKMYz71bp3Lb2iHW9PWDHtDui9uR7pHbXIY5KyEKahxjsgZwN85xnsKVoW4m4NwrShS4kVBU204jQCsHoSADjvv3FR5q5PDSvltKexgvKBKiPXfBPqR/NLrPMkOz1KedUrS0sjJ6Vpz9HMzWRPwjxcmOknTOjagxOcdQ4hBUokssqK0nIxuT96Xr2b9cCmXhqM9cr1AtjO70h1I9EjOST6dam8jhC+t3Bu3GEeY4cJdSctY7kq7D0O/pUvyWKVUqF6Pp/wAJmWObnJXpa/0Pvwea13S5PY/22G05x/cSf+2rWpk4W4dicO20Ro+VurOp94/U6r+B0A8qe65jntlI8vqsyzZXaCiiinM5DvifZJd4sTK7egOPwpCZHL7rSPqA9cHp3qjE41O6TtqODXqTFQ64/DyyXG+KuTyXUJWcvRm1aUOr/uPcZ7461r6fqFj4oSp2U1IU4r5bmJJ0x0pQQceHc+XXJNcMA5yhRHboa9EiwWcMIYFrh8ttOlKeSnYeVJXeEOHHt12aHn0bA/xXnZcbunR7HT/kMeLHMOXwUjFkuW7/AImHIeacUnSUJaTgg+e/7UlezIdU844kuOHUtS0nc+wNXa5wDw04Mf6eUDOfA+sfvSV34bcPryEiU3/yvH981H4bRs/uPSt701/CKYfR4S20Ap1eEoDYJKlHYADG5ycVbXCnASG+D3bde8F6W4JHgHijq0gJwT+Id+3UdKXWf4f2213aPPZkyXCwoqShzSRnGBuB2yamI6VbFjcrk8/8h1UZqSjxo80Xzge+Wm9C1twX5il7x3WGyUuo8/JJ8wen61NeE/hLNS58zfZiWEqTgx4/iVg9cq6D2zVxUVsvPVR2s81pNaY12Hh61cPxvl7TCZjpP1KSMqX6qUdz706YrNFROmKzRRQB/9k="/>
          <p:cNvSpPr>
            <a:spLocks noChangeAspect="1" noChangeArrowheads="1"/>
          </p:cNvSpPr>
          <p:nvPr/>
        </p:nvSpPr>
        <p:spPr bwMode="auto">
          <a:xfrm>
            <a:off x="155575" y="-1150938"/>
            <a:ext cx="1895475" cy="2409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150" name="Picture 6" descr="http://dworczeczow.nazwa.pl/dwor/images/choink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42801">
            <a:off x="725217" y="3570386"/>
            <a:ext cx="2329299" cy="295545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52" name="Picture 8" descr="https://encrypted-tbn0.gstatic.com/images?q=tbn:ANd9GcQn_tzQCObn9cxAJRuzwZx4Wg8JcouUSVfIG6iUJQTstDPurC46g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284984"/>
            <a:ext cx="4293527" cy="3216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/>
            </a:gs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1268760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pl-PL" sz="4000" b="1" dirty="0" err="1" smtClean="0"/>
              <a:t>Christmas</a:t>
            </a:r>
            <a:r>
              <a:rPr lang="pl-PL" sz="4000" b="1" dirty="0" smtClean="0"/>
              <a:t> </a:t>
            </a:r>
            <a:r>
              <a:rPr lang="pl-PL" sz="4000" b="1" dirty="0" err="1" smtClean="0"/>
              <a:t>tree</a:t>
            </a:r>
            <a:r>
              <a:rPr lang="pl-PL" sz="4000" b="1" dirty="0" smtClean="0"/>
              <a:t>- choinka</a:t>
            </a:r>
          </a:p>
          <a:p>
            <a:pPr>
              <a:buBlip>
                <a:blip r:embed="rId2"/>
              </a:buBlip>
            </a:pPr>
            <a:r>
              <a:rPr lang="pl-PL" sz="4000" b="1" dirty="0" smtClean="0"/>
              <a:t>Santa Claus- święty Mikołaj</a:t>
            </a:r>
          </a:p>
          <a:p>
            <a:pPr>
              <a:buBlip>
                <a:blip r:embed="rId2"/>
              </a:buBlip>
            </a:pPr>
            <a:r>
              <a:rPr lang="pl-PL" sz="4000" b="1" dirty="0" err="1" smtClean="0"/>
              <a:t>Snowman</a:t>
            </a:r>
            <a:r>
              <a:rPr lang="pl-PL" sz="4000" b="1" dirty="0" smtClean="0"/>
              <a:t>- bałwan</a:t>
            </a:r>
          </a:p>
          <a:p>
            <a:pPr>
              <a:buBlip>
                <a:blip r:embed="rId2"/>
              </a:buBlip>
            </a:pPr>
            <a:r>
              <a:rPr lang="pl-PL" sz="4000" b="1" dirty="0" smtClean="0"/>
              <a:t>Angel- anioł</a:t>
            </a:r>
          </a:p>
          <a:p>
            <a:pPr>
              <a:buBlip>
                <a:blip r:embed="rId2"/>
              </a:buBlip>
            </a:pPr>
            <a:r>
              <a:rPr lang="pl-PL" sz="4000" b="1" dirty="0" smtClean="0"/>
              <a:t>Star- gwiazda</a:t>
            </a:r>
          </a:p>
          <a:p>
            <a:pPr>
              <a:buBlip>
                <a:blip r:embed="rId2"/>
              </a:buBlip>
            </a:pPr>
            <a:r>
              <a:rPr lang="pl-PL" sz="4000" b="1" dirty="0" smtClean="0"/>
              <a:t>Reindeer-renifer</a:t>
            </a:r>
            <a:endParaRPr lang="pl-PL" sz="4000" b="1" dirty="0" smtClean="0"/>
          </a:p>
          <a:p>
            <a:pPr>
              <a:buBlip>
                <a:blip r:embed="rId2"/>
              </a:buBlip>
            </a:pPr>
            <a:r>
              <a:rPr lang="pl-PL" sz="4000" b="1" dirty="0" err="1" smtClean="0"/>
              <a:t>Sleigh</a:t>
            </a:r>
            <a:r>
              <a:rPr lang="pl-PL" sz="4000" b="1" dirty="0" smtClean="0"/>
              <a:t>- sanie</a:t>
            </a:r>
          </a:p>
          <a:p>
            <a:pPr>
              <a:buBlip>
                <a:blip r:embed="rId2"/>
              </a:buBlip>
            </a:pPr>
            <a:r>
              <a:rPr lang="pl-PL" sz="4000" b="1" dirty="0" err="1" smtClean="0"/>
              <a:t>Presents</a:t>
            </a:r>
            <a:r>
              <a:rPr lang="pl-PL" sz="4000" b="1" dirty="0" smtClean="0"/>
              <a:t>- prezenty</a:t>
            </a:r>
          </a:p>
          <a:p>
            <a:endParaRPr lang="pl-PL" sz="4000" b="1" dirty="0" smtClean="0"/>
          </a:p>
          <a:p>
            <a:r>
              <a:rPr lang="pl-PL" sz="4000" b="1" dirty="0" smtClean="0"/>
              <a:t> </a:t>
            </a:r>
            <a:endParaRPr lang="pl-PL" sz="4000" b="1" dirty="0"/>
          </a:p>
        </p:txBody>
      </p:sp>
      <p:sp>
        <p:nvSpPr>
          <p:cNvPr id="9" name="pole tekstowe 8"/>
          <p:cNvSpPr txBox="1"/>
          <p:nvPr/>
        </p:nvSpPr>
        <p:spPr>
          <a:xfrm>
            <a:off x="827584" y="18864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i="1" u="sng" dirty="0" err="1" smtClean="0">
                <a:solidFill>
                  <a:schemeClr val="tx2">
                    <a:lumMod val="75000"/>
                  </a:schemeClr>
                </a:solidFill>
                <a:latin typeface="Kristen ITC" pitchFamily="66" charset="0"/>
              </a:rPr>
              <a:t>Dictionary</a:t>
            </a:r>
            <a:r>
              <a:rPr lang="pl-PL" sz="5400" b="1" i="1" u="sng" dirty="0" smtClean="0">
                <a:solidFill>
                  <a:schemeClr val="tx2">
                    <a:lumMod val="75000"/>
                  </a:schemeClr>
                </a:solidFill>
                <a:latin typeface="Kristen ITC" pitchFamily="66" charset="0"/>
              </a:rPr>
              <a:t>- słownik</a:t>
            </a:r>
            <a:endParaRPr lang="pl-PL" sz="5400" b="1" i="1" u="sng" dirty="0">
              <a:solidFill>
                <a:schemeClr val="tx2">
                  <a:lumMod val="75000"/>
                </a:schemeClr>
              </a:solidFill>
              <a:latin typeface="Kristen ITC" pitchFamily="66" charset="0"/>
            </a:endParaRPr>
          </a:p>
        </p:txBody>
      </p:sp>
      <p:pic>
        <p:nvPicPr>
          <p:cNvPr id="11" name="Picture 2" descr="http://www.andersa4siemiatycze.pl/ksztalcenie/hist/0708/images/zw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0" y="692696"/>
            <a:ext cx="2441025" cy="169810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4509E-6 C -0.02465 -0.02705 -0.04861 -0.05387 -0.08368 -0.05942 C -0.11927 -0.06497 -0.18958 -0.06682 -0.21059 -0.03399 C -0.2316 -0.00092 -0.19132 0.09804 -0.21059 0.1378 C -0.22951 0.17734 -0.27708 0.18821 -0.32483 0.2037 C -0.37205 0.21896 -0.46788 0.1852 -0.49566 0.22913 C -0.52326 0.27307 -0.47708 0.39075 -0.49062 0.46682 C -0.50365 0.54266 -0.44062 0.65041 -0.57413 0.68509 C -0.70746 0.71977 -0.9993 0.69711 -1.29062 0.67468 " pathEditMode="relative" rAng="0" ptsTypes="aaaaaaaaA">
                                      <p:cBhvr>
                                        <p:cTn id="6" dur="1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00" y="3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5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Christmas 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 the time that we spend together with family and friends.</a:t>
            </a:r>
          </a:p>
          <a:p>
            <a:pPr>
              <a:buNone/>
            </a:pPr>
            <a:r>
              <a:rPr lang="pl-PL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B</a:t>
            </a:r>
            <a:r>
              <a:rPr lang="en-US" sz="4400" i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eautiful</a:t>
            </a:r>
            <a:r>
              <a:rPr lang="en-US" sz="44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time of peace and happiness.</a:t>
            </a:r>
            <a:endParaRPr lang="pl-PL" sz="44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8" name="Picture 2" descr="https://encrypted-tbn2.gstatic.com/images?q=tbn:ANd9GcRi723i9CNA_2MtT--l34rdA2mPyThLhgCha753pPTt0Jc7c0ti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56992"/>
            <a:ext cx="4283968" cy="31965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chemeClr val="accent1">
                <a:lumMod val="60000"/>
                <a:lumOff val="40000"/>
              </a:schemeClr>
            </a:gs>
            <a:gs pos="32001">
              <a:schemeClr val="accent1">
                <a:lumMod val="20000"/>
                <a:lumOff val="80000"/>
              </a:schemeClr>
            </a:gs>
            <a:gs pos="47000">
              <a:schemeClr val="accent1">
                <a:lumMod val="60000"/>
                <a:lumOff val="40000"/>
              </a:schemeClr>
            </a:gs>
            <a:gs pos="85001">
              <a:schemeClr val="bg1"/>
            </a:gs>
            <a:gs pos="100000">
              <a:schemeClr val="accent1">
                <a:lumMod val="20000"/>
                <a:lumOff val="8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Autofit/>
          </a:bodyPr>
          <a:lstStyle/>
          <a:p>
            <a:r>
              <a:rPr lang="pl-PL" sz="4800" b="1" i="1" dirty="0">
                <a:latin typeface="Monotype Corsiva" pitchFamily="66" charset="0"/>
              </a:rPr>
              <a:t>A</a:t>
            </a:r>
            <a:r>
              <a:rPr lang="en-US" sz="4800" b="1" i="1" dirty="0" smtClean="0">
                <a:latin typeface="Monotype Corsiva" pitchFamily="66" charset="0"/>
              </a:rPr>
              <a:t> lot of movies have been recorded </a:t>
            </a:r>
            <a:r>
              <a:rPr lang="pl-PL" sz="4800" b="1" i="1" dirty="0" err="1" smtClean="0">
                <a:latin typeface="Monotype Corsiva" pitchFamily="66" charset="0"/>
              </a:rPr>
              <a:t>about</a:t>
            </a:r>
            <a:r>
              <a:rPr lang="pl-PL" sz="4800" b="1" i="1" dirty="0" smtClean="0">
                <a:latin typeface="Monotype Corsiva" pitchFamily="66" charset="0"/>
              </a:rPr>
              <a:t> </a:t>
            </a:r>
            <a:r>
              <a:rPr lang="pl-PL" sz="4800" b="1" i="1" dirty="0" err="1" smtClean="0">
                <a:latin typeface="Monotype Corsiva" pitchFamily="66" charset="0"/>
              </a:rPr>
              <a:t>Christmas</a:t>
            </a:r>
            <a:endParaRPr lang="pl-PL" sz="4800" b="1" i="1" dirty="0">
              <a:latin typeface="Monotype Corsiva" pitchFamily="66" charset="0"/>
            </a:endParaRPr>
          </a:p>
        </p:txBody>
      </p:sp>
      <p:sp>
        <p:nvSpPr>
          <p:cNvPr id="17410" name="AutoShape 2" descr="data:image/jpeg;base64,/9j/4AAQSkZJRgABAQAAAQABAAD/2wCEAAkGBwgHBgkIBwgKCgkLDRYPDQwMDRsUFRAWIB0iIiAdHx8kKDQsJCYxJx8fLT0tMTU3Ojo6Iys/RD84QzQ5OjcBCgoKDQwNGg8PGjclHyU3Nzc3Nzc3Nzc3Nzc3Nzc3Nzc3Nzc3Nzc3Nzc3Nzc3Nzc3Nzc3Nzc3Nzc3Nzc3Nzc3N//AABEIAKUAdgMBIgACEQEDEQH/xAAcAAACAgMBAQAAAAAAAAAAAAAFBgQHAAIDAQj/xAA+EAACAQMCAwYEBAQFAwUBAAABAgMABBEFIQYSMRMUIkFRYQcycZEjgaHwFVKxwSQzQpLRYqKyF1NzgvEW/8QAGgEAAgMBAQAAAAAAAAAAAAAAAwQBAgUABv/EACoRAAICAQQBAwMEAwAAAAAAAAECAAMRBBIhMUETFCJRYZEFIzKBofDx/9oADAMBAAIRAxEAPwC6uYV5zioN2kVxbSwzoskbLhkYZBpH4Sl0scCCG5RDJLHKZQ0RbnIZuUk43wMfSuJwcQ1dO9C2fIH5ljc49dqhJd3Z7sWtMCVj2mG/y18j+dV/wMY73uGnyRr3a309bmaMjaaV2IDP64A2z5n2FTeKhb2V8tiIU7nfWkzCLHhjmjHMHUeRIJ6egqof47oVtIRb6eY49+uxDM4siXRgEUH5hnf9N/Su5uZlse2MH4/Zg9kDnxemaTuHLmW30LUdHLEXFneNZxnOTyuw5GH0DZ/KgHcrRfhnqsqwRiaOebkkx4l5ZOUb9dhtXepxwJI0fyIJ8gfnzLMku7lZp1W15kRC0bZ+c4GB+e4/L3rU3l5/h/8ABHxsVk8X+WOYAH32yaUm07RdaTuum28UV1YCCZZo1KeLOeU7bjCn1605doPM/Umrqc+IvbWE4zzPbq4mjkiENuZUc4ds/KMqP6En8q5PeXYS4ItCTGQE/wCvxEZ+2D+dK+h6ldJxTcpdyZttVh7xZA9FCHlwPqvK1baFbwRca68VjA7JYDHucJzKxbHpmqhwccQjaYruyehmNCXVy08Cd1IjdQZHJ/yyQcj9B968t7u6dbYy2rRmTm7Ub/h46UC7f+K8U3VlcjnsrG3jbsW6SSOScn1wBsPc0E4mhX+K/wAEidoYbuGOW2dCQbaTtVRuT0BBBx02964uAM4nJpizBSfGf6lic1e81Iiaiuq6J3fWEUalp13DFdrnGMyL4x7Mpz+ZogeJxBZWmoS2ippNwypHOsmWjBOFZlxgKduhOMiuDCcdM448/wC9Rr5hWVF7Ssom2Lwfc3Ajhdt3wp8Kbk0u8Ld5sOD1s7m0njuIUkBiwCWLMxGN8HqKbDXhblBLEAdcmuK5OYRLtiFceQfxEnhSxutMisLt7WdZFsxaXcXLlgQ2VZQPmG5Bxv0rpxEDeXL3xhf/AA1rJDbwsQsjvJ1YqSMAAY39TS78RdXvpL7NrqM/cpVzEkMhVTjwnYe4NQ+DLZJZjPedmyLFIfxcHJ5Tj5tic4o66L9vJMq/6kxu3Y5jrFCv/wDVPq6PizltleSLI5jMuVG2evKxoQkF7JwPqOlLYXPfLiWUpHyjcM/MN846VKX+HRRh52QsyFmVSR4iVOAF6dW29qh3ndLibu9lLblu2AA7xylkzJnB+gX7iqe1U9Ey4/UXHajx/jqMGqXt4lif4bpl299NEsJkKBRGPUknqMnGKIa1cXC6dIlpbzTyyjsx2RAKA7FtyOg3+tIlhqPdZNYkS8uHsrWIvHi5kGTzgA+E+e/0/KiVpe8RJqTWUOt3HN3ZpkE9srhiBH4QSfPtDjH8vvtxoK5GYL3YYg7epP1nSxFHpt7otlcyXdrOrJH2pbEfR18TYGx8vSuunSXUHEGs3z6deGGdIeywEJPKCDnxbdfOhGn8fayYr+8e1sbm2tpuxUAvDJId+UgYYeLGwyN9t6Lx8bamIy91w80R7MM6C5UsmVDeIYDDZhnI2qh07A5EL7/KbWGf+5nml2mpWGq3Gr6hAQb9SJYI3DmLlJ7MjHUcpwcdDiuGsYbV01WeNxyLFDbxFlVuUSq7uQSMdMAddqlLxbrE0kkEGjRqkZfxySlgQnXGBgkexNBOJdZhzLc3WladJdlDCJmQsVAzsDn671ZdKT8TIOv+W7HPX9Qpr2nrqV7Z6lpcqFzJFFeIrA9pDzKd/dcZ+ma04fsW0iA2F5prXb27N3W6GHR0J2GSfAR5/pml3SddkutKt4ZGVbm2nxDJGgRuz5ehI67gferM0+Zriwt5X3Z41LH3xU2aXYd05Ne7J6fiZFIwiQSunaBRz8uwz51lSM1lQIGavKiE85wB5k0u65r2mle7Jq1jGcgSF7hR+X9KAfFybUe621rpvPm4k5SVpc0j4Z26JNFrVz29+8eVijkx2QP+rHU7+fSo9VK+SeZcVO/QnDWdPS7nZYOJNIMIJ7NFuFBGTk9fc0zcAJpeiabNDrerabcTyzc0X+IVuVOUDGfqOlUzrek3ejalLYXqFZY9wfJ1O4Yex/5qF4lXdmCjyycA0+SXXuKhQjT6lQ6HcJzIbKRPMh1IqNLp/DMuQ8VlscHDAf3r580CK5vLiNY5X5I2V38eMqDnHv0pn1XvJF5fapG9rCzgxRwy87HG++Om1C9PB/lL5BHUtKXgnh2+GYrZt+hhmP8AY1wbgYxMq2Or6hEYyrIrtzhOUgjY+QIBx7UgLrz6Hp2l3VrO6yXQEjJznwLnpT1xXrl1Hwlb6pauyyy4JweuxqGWxSBmcFQzja8IajpSMtvPYzqZ1nHbIykOvynY7gHyrJrC8CSxzxWaLIMHkvDlRhB5/wDxj71U2ocZ6tcNtcyAefjNBbzWL6cfi3Mv+41cqw5aVAToS/nu5gVaKazjYNzZ7yOufr6be+aXNT0ZNQk/F1nS7ePPTtwf0zVMPPcSox7eTI8uc1xjkd28cjnlG4LGlvcFCdkJ6KnufR3DOn6BotvIh1S1unkADl5E5dvQZ96arNoHgRbMq8SAKpRsgACvnXhDhia/D3d8XhgBHIXzv55Ao7darf8ACWoQxzSm4spjiKYN8p/eKWbVFm+sOum2rnxLttbq2vEd7WdJVRzGxRgQGXYg+4NZSr8MJBNoF3KoA7TUJn29Tyk/qa9oynIzBng4mnxC1X+FrazBQSshYBhsceR9KTNQ410ueK41CxnubbV5FGVZWaNiMDA9Bt5EZ602fFfRrvU9Gjms4jJ3eXLqOpFU0+nzpCZniZY+bl5yNub0zV69LVacseZB1dtXCzlrN7Lqd+11LNLK7qoZnJ3ON8DyGc7UMuwQFRmIBbfJop2DAcuOvXIrtHpyTPAkgw/PkZHkaZ1GKaftF6S19v3kGz0i+uou0t7W4eNNyyISB9qlW+q6hZwNEHLKTur7/oasbhVbvRbq2huY0aK5k5ECHxp756Yo3xDonDmvzy28trJDqAbe6two65xn+YdfKsZdUM/Kab6YqBtlMXep9+Ze1ARwT9Mk529KsbjPU1/9K9GdRzdu/ZjA8xzZ/pVZ3umva67NZuefu0pVnA2YirTXTNP1H4e8N22pySKommMao3LztmTbPkMZP5VotcRT6n0iSpm3Z9ZTrXB/1IB6VHaQnqSacdc4Oa2kXuEhnhZiviwCCBmk6SN1kZMEkZ6Uv7g3DOYZ6DT2JvbyhZBz/L0P0pm4G4cbV9czPlba2xIzkbNvsM1C0bTmtwbuVMyBeaNG3wfXFWlwTo8z8P8AeppJY5bg5XswNlOw/ufzoNzFODL0gOZvr2m8klhaWRieaRyxZlzmMEAkEfLsevtSr8QreG20pIA8jBJCULnP9ad9QNxZSRzww4jaHsvmAMbA+H2wf1pF+Id6t/YWwdlFwpIk5RgFvWlaxlhNCwj0yI/fA6VpeCXZzk99kH/alZWnwL24JkHpfS/+KV5WmOpknuMHGXEM/DwtpoVVxI5VkfbO1VZqurPe31zchI4BOMNFEuExjHTz6Z+tPXxfiY6TZSrnw3OD9qrOIIZWEigspzzex/ZoDkhsy46g8yRjd/wwSeXPmB50Y4ZtodRueUviNFLMR6Dc1Bu445nAIzgelctDsL+TxWsMjqct4B8u/n7UW6y26gjHAlaFrpuB+ssPhzvMms/xO6ZXs41ZI1k2EQPRl/fnTumYYpQYl7UufGB83oT74xSzwrqErQyQS2rLOiDnYEDr/wA1D401hu7Jp1nJ2ZduebDbqPJcj97Cs2mprnFYmnqbVrUvE3W3tJdevJ7eBVtzMRyqfnI2JP160c4jgWf4a6EnyjvMpUdf9T0AitTLJyIOnzk7BBRi91qFdGstKMcU8dqzFS3mxJOTv7mvQ3vVSi1d4mDSllrmwRVkl1Ke0Symn5oFbm5s+P6Z9Nq1htIYmyFAPr50Yi1RZGwLK1Uqfl7IEUyaffRzQhe7Qcw35OUDP0zSiamij+KRl6LrsbniVcyM1o4YkADAx6U0aP8AEh7RYYDbRmAAJt5DG5r3VbWzvEaOSBYyw+ZBy7/lSJrGly6cR4y8LnAk9PY0C61NQ+7qErrahMS14desNZgkmsZSzkYnVxgj029KqXiWYXWsTKjHsEO2Dtzev0oUjSxs3ZPJHn5lU4zRbTNKmuEUz+CIjYnrVadKd/x5k3anKYly/BWLsuDnwMK17Iw39lH9q9o18P4Fg4YgRBgczGvKYYFTiBByMzf4gWXfeG5fCSYpBJt7VTZ5uYsOvT9K+iOxW4ilidwUfZkbzHtVa8Y8Dz2fNcaXBLNG25WNCxXb2oFg5hkMrO7ldW8JI5sjOBsKafg5qLW3EMtjdSLh4ndZCfTGR9qVL+KeC65LuN4TnKiVSp/WttKjD37Nzhez3Cg/MSMYPtR9Nlm2DzA6gBV3kS2eMOItGsbe6GkpG9/Kp7SZFyiY6k+RPtVaWN//ABR7SC35+0YP2hfqACMsT96467qXYxtaxMpeQfiN/KoJ2H1P6AUR4Ps1h025v5FA7T8NT6L5/rn7CranZpshO5XT79Rgv1I+pXXZxd2thywhsMR1k9zQx0kYLIvzdebPWmt9IgukzBGxJXKk9Cam2mgRX1k7RLy3EPix/MPOs035PM0hVgRX06Az4OOWQH0pm0yzfl8SAfXofpUmz0iNonGOWeLc+fMKIWrFPAcr5eoFCazMuExAupWrRs0gHMpPU9R+/Wh05imh7vNGMH5fQj0o/fdokvJ1GNj5UPe2WQMvLj0rlaSV4gRdItoGPLCMtvk713EONsVJt3MsYRgOaM4z+dF9J0G+1GeNYbaUoTvIUIUD616fS2oaQ/UwNRWwtKx/4UhMGgWieq5r2iqW4tIIbcdI41WsrPY7iTG1GBBmq6rpljc9nqFyIpOXmAwTgZPoPY0OPGvDkGc6wFwMkYfp9qD/ABLMdvMlzIcDsguf/sf+apdJWury4aQkc5Gw8h5UA2NkiFVAcT6AfjjhuRPxNXjZcZ8cbEY/NajPxfwaEDtfWeD0Pduv/bVHFyIH5iBhcZPliuNphpFkkXPLnsk9B71yWGS9Y6lz6rxDwc0OYWsHkZgWJtN//Ght9Ja3/Dcs+nmMwSSHl7NeVfLy/KkPV9MmtdFtr17a4hW5maNO2XHNsNxtuN+u1N3BzJLw3NanGEmwfUA7g/fNA1DblzCUgBgBGjS7GMWUDIMFcEVO7n3a573brs3zoPMHeouhyFYBGxzy9D60U7fmGI8kdCcbUmOYwxOYP1GJYmW6gAwdwR6eYobqB7J+ZVyvL9/SmAqjRtCxBV9voaH3dt2USRyDmPT6ioKmWQjPMDvG92vPkD2UVEmxCA7IW2zgVmoSnTbq1U9oO8DKjcgDffH5dTUuSIyxSdqi7f6l2B967aV5MLlW4EC6LdnTdaS+IYoG5iqjqOhH1qw9L4t06/tRO9y9uQxUxynGMfSq5vx2cbMM5U9P6VztJF7j4PlLZA8wd8/2NOaR91y1noxfU0gUNZ5EuK0vYL6MzWsolTm5eYev7NZQ3hGLstCgz1bxfv7VlPuNrECZy8jMTvjUrvY2oRseIkj1qn7I80xkGcMMfmKuL4zh0tLOQDKlypqqLKLkmcdFYZ/OlLDgmNVjIE6mNXVIG2BOd/MdTn9+dSZpEe7SVbeOMIEBjQ4DY/5r2wkS3u5JZ7dLgBDHyOSBkjrkem1R3YbgfeqeJcAZzCdzqOtcZ6vBBIpngtcuVRcJAuPPyA2qXpF++i3gkdC8Eo5JEB6rnqPcf2NLfC808OrvLbzSRuqnxRsVzv7UduIO2ZVU4JOxPoBk1L/SDU+ZZNqUt+TsHWSKUZVlPTP7/Wp93cGGFUi26DYZ+wpR4MubieF7aS2keGEZSfyB/l+ozTeyxvCplIXG+5xSZGDiNA55gjTtWF1qk1oQ6PF1DAnO5HXoDtRPUpC9uCM8ybg1JgtoQWdMFnOWbrk+ua1uUhWXE7qiMMeI4yfSrt1xOXvmCrYx3arzqrcuy7DYV3vIQYBENuc4yKHBXh1G4FjHJ+EAzc+ySf8ASPfHnReQLcGMBiDkfUUPORzDY2niLuoWjzwzMidrLbExyLjGVO6tj6f0NKljGYJGiyxXOxY9cnqP35VYhcJb/wAR5SZEJiuk/mAPXHrjBFJ+tWht9WVYx+HIwZCOhBpnQqpvXcYHVWuKWCjuWzoqqmkWaqNhEKyuunIY9NtFI3EK5rK0W5JmYOBFv4lFIdHhuWtre5aGfmWK5XmRtvMefWqgvmtXXvkbwpJIGaa1htzEkLeieWCMHarP+ME7W+j2J37Nrl1OPXlyB+h+1U+ZA09sjqSjyAsucEqN8Z96Us5bEbq4XMkgotnEqxsJwzGRy2zZPTHl51Ev5OxhyMczdMUQlI5nYpyIzHlXOeX0FAtYlD3AVTsoxVVGTLMdqSfwuv4lzINyFAFGZ2EhVImyU2IB328/1ofwpF+BNL6tyjfG9EgqrcyCNQu2QAPPHWoY/KDXqMXAWrQKTbXJ7NkciN2PhbOD9+tO10qs4LBGjf167+lVvYWAmVIYh+IfsadI5W0q2tY70MeUhWZj8oPmfaiX6IooYdnxIo1W5iD4ku3WSxliW2Z5IPkMTHcHGxFSi1vqPKJU8cMgJRxureRqQ6QyhjgDnXGfQ0H1ln06GPVBv2WEuEUblCev1HX8jWf1xHwQ5+8LX0ltBEecgNnpjel579VulaJsYOfrSVxLxFfS38lvaSfh7YdBuxPv+YrTSeH5kuob25u+ygEgd5GJGQDvV2HEYppXByZZzrEssciKBa3g5ZB5ZPQ/2pf1WAr+Eyc0ljIGQebRnfH5YI+1HdMki1TQ3EP+WruseRggAnFB9flYwrcDaZdmPqPOqAlWBEW25JUyxo5YZ7W1mtm5oJIEeNgMZUjIP2rKr21+JGk6VpGnWjR3F1LDbRo/YgAJhRtkkZNeVrKwwMzNats8COut6TZ6/p1zpV+DyS4ZHAGY3HRhnzqlOIeC9c0C+DXWnme3QkreweKMjHQjqv51eFyzJccw64qVbaiAAko2qWrzyJAfHE+bryUd1YnrjqKWXJZsmvqXWuCuGuIkY3Viscj9ZbduzY/bY/mKTL/4Gaa5J0/WryLPRZ40kA+wWgqu2Ess3SueFwBpO/8AO39ql84RpJD57f0p2tvhNqunWDw2up2dxICxXnRowc9M9aGycDazaxhNQgVjz/NEcqdqtSubhnrMo5OwgdyBw5cNLqcKKxIByPvT7xnYPccP9ugPaJGece1CeGOHJor+NjAwC7FiuKsVoEljlgkXmUqVK4rR1NqlgR4i1NZVcGV7wJrI1LTpLWcg3Ntjf+ZfI/l0pjlijkZkIysq9D096XjwhPoPES31lIBCSwKOMBkPlt+9qLWmpW15HzwTxuqMV5lORkdRmsXVqqvlOjNDTbyvPYiBLoUuiahdWc0aPZXeVWR1BVd8gHcYI8j0pqs+H0a2jjkLkRjZ5GDOPp5CpWp63oaAx3t9ahsbpz5I/IUrScZWOnAx6fM88H/t8hHL9Cf6Utkmaai1h8Rgx0t3stI0x2nljgtkJ3Y4/wD01XXE/F8N48kOnQExbjtZBjm+g/5pc1jVbnVrkzXMjMoJ7ND0Qe1QTRQg8wg02BknkzmXIcnxHNZW1ZR94i3s38mfUEkCO2TWndkrKynAZjzBAo6FvvXVQyjCu33rKypnTos0wGO0/SvO2l684/21lZUECdM7ST+Yf7RWoZ1YsG8R6nFZWVWdK1+KfEV9Bam1iflEpMfMDuo88fWqmhmkSNo0dlRwOZQcBsdM1lZSlvLz0P6eMafImwAGwGK8PnWVlUwMxtiZ4p2NZnasrK7yYNT+0sz0996ysrKrCnuf/9k="/>
          <p:cNvSpPr>
            <a:spLocks noChangeAspect="1" noChangeArrowheads="1"/>
          </p:cNvSpPr>
          <p:nvPr/>
        </p:nvSpPr>
        <p:spPr bwMode="auto">
          <a:xfrm>
            <a:off x="155575" y="-1211263"/>
            <a:ext cx="1800225" cy="25336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7414" name="Picture 6" descr="https://encrypted-tbn1.gstatic.com/images?q=tbn:ANd9GcSqHPclFrIBKGIBEZldIz_h275p-0Ru3qxpOaAIlpd7VITBqGXD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2582788" cy="36818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6" name="AutoShape 8" descr="data:image/jpeg;base64,/9j/4AAQSkZJRgABAQAAAQABAAD/2wCEAAkGBwgHBgkIBwgKCgkLDRYPDQwMDRsUFRAWIB0iIiAdHx8kKDQsJCYxJx8fLT0tMTU3Ojo6Iys/RD84QzQ5OjcBCgoKDQwNGg8PGjclHyU3Nzc3Nzc3Nzc3Nzc3Nzc3Nzc3Nzc3Nzc3Nzc3Nzc3Nzc3Nzc3Nzc3Nzc3Nzc3Nzc3N//AABEIAKcAdQMBIgACEQEDEQH/xAAbAAACAwEBAQAAAAAAAAAAAAAEBQADBgIBB//EADsQAAIBAwMCBQIEBAUCBwAAAAECAwAEEQUSITFBBhMiUWEUcTKBkdEjQqHwFRZSscEH4SQlNGJjcsL/xAAaAQACAwEBAAAAAAAAAAAAAAACAwABBAUG/8QAKhEAAgICAgICAQIHAQAAAAAAAQIAEQMSBCETUTFBcTJhIiMzUoGhwQX/2gAMAwEAAhEDEQA/APrLSiMZNVfWrIdrA4+KquUbywUBJpcHxk5rWFuLJjWQkkLF6mPTtVU1w0G0Sn1HsDSyOaUzDBprJH9TbESMm8dD3oqo9wezOor2Nl4b9a6+o9jSG5hlt2C4JJGRj2qlblx/Nim+EHsQNjNDJdsKonnFwhikGUI5zScXzdN1cSXrnvRDBK8ktfX0stTk02fzJ3WMOjRrzg9mzjn5zRP+Kg+tbafb2yFH/wCqVRCMTCcZMiszbieTnjn4xirJbkSdSN1QYT9yy/qGXOps6FZEUq42lCc8exrLPdy+FbwqiltNueQndD8Uzu5wQoXnb1NLLnVInkksdRhX6fyi6yO3X3x80w4gFsSBu6jzTdWs5rd7mN/4PHqYYx9/auNQ8Q6PHCQzi4kPKJEMnP36CsZ4d1oveXFldSAWF0mwDp0GF/pR9ro1ulw0u/egPpXPT4NKGzkiu4ZVR3DbfU9c1INJbW9pHCpwi+WTgfJJ5qU2je3SNV54HQdBUovE/uXus0bXgEXmNwppXJdI7tu9OeRijdiXERQjIxnb80miuLNZzDdI0MikgJjhvnNIDIpoyaki40tbd29aMHBHapc3RtZVSWI880p+rnilLRu0eP5aMTVRdDybsRg4wrt/fFO8R+fkQNoXBqEc4xnPbBoTWp7VkQA4mBwQo7Uq1BmhkBTCBh/Icg0B5zZJD8dOuacmJQw7/wAQSTUveZg3oOfyr3zj3NAvM+eKFv79rOyluDG0mxei9a0uAqlvUACzDLTV4L5pktmYmB9r5GOef2ruWcukscU22YKcFeqmsfZ3b2Ph+5ubd1866mJUkgkDoTimn/T+OC6upBdybiQCVz37f8Vw8/OyHHqlfmb8PHQHZofqU1zFLZm0E8obc0j9BhcdVx35oi6s7bUkje5gIXO9VIwV+PtVnifWjpexnt4zltoVpcbh8DHTpRgk+pAnDFhIAwJGOKv/AMxSGYMZOW+wFCLdQ0tbwwBHEQjfJKjqCMYoy2gWGNURnIHTecmiPKNdxpg12KUG5gs1U5VSB1qUSEFeVVyQHU9Z3KbRJkQSJxL5hH+1INHg1W41WH61o5LFCqlIpCxwON2WyeoziszK1zfTRorZZ22sFPt9q3egaN/hltvmlMk7HcV6LGfge/zXE8OTNdHub/IifIjrU0FvcMPM8wEbg3cilc06ZCnJLZwvvgVddyvI2WPPz7UA9nDe3Vvb3DbGkbC+sq2PyrpuXxYOyARMyBWyfHUBg1NJYJWljkikjYoykHk/FVaNLMBFaW0El1nqF6/ejNaisLC2e+1C4Frab/KiQpkvjAzgc45HNCXVr9NA6wXEkaTIrpLFjIBwR8H864GTm53ZXY0P2nTTBiClV7MdIr27CKSAAPu3+avK+oYFR7RmeNBGoLg+YB+EfI+K88GrZW2htBql7c3PlehXlwCfleSe/vTyOJDbPIJPMjPCELg7f3puTkuuIOjdj/cQMY3phMS3/Tz63zprSR4ImPpaRgoH2GORQup2GuaKtrbjb/4RAIzHwWXGATz6uBWkuL7xMfGdp9FLHH4fVgWUMF9IUjDLnnJ/sUx18JfyKkOA+3AI5wSTWQ5Sq7BruOVQTRE+Y3lxqHiDUEkubfzZUGyOKNcKF7/rjqa+k26lY0UqFAAAA6DjoKX+HfJa2mW2VGe0n2TkKR6u4Pv/ANqblgTuwAc9B0ru8BeixnP5B7qXJFuxiu/psZPNd2zijBtYdjWpmIMQBF/lmpTRbGSYblQAffFSg8wl6z4/4Ji+o1hGyWC+olh04P8AePmvocrZzSzwpoH+EWLPMCbib1N/7R7femcynoKvjpqvcLIbaBmTY+4oGA7GhRPLHMsgSFirblYp6l+1EzAg7SOaEd4WufJAkjfGVD/zj3B/4pubFhfXyfcmNnW9ZqNR8NaLr9pZTajAs8KN5yKTgAnGRx2yORSzxPZ6TBDLcy3SwDb6QzAImB0Aq7TtRQac2n3cjRLk7JRzjvg/33pJqvgnSdRlS6nuNzEZDBjh/n71w8/EONtW+PqbcOXYWPmZGLW1uL2Gz03dJCr/AMSUrw/2/evqnh1opNKaOQHcmSR3Ofaspb6Pp2nyJHCED/hB6DP3ouPWTY3MQjZHySrlTRnCGxdwix2oTTaPDa3ksqIcGM+qNlw2Ktvri2sdwRR8KcHFVwarp1/Di6t/WOjDIx9mHIpJdWE9xfK0Vy/kZyfqG3bR9+v61mx8dNviQufsy2Vo0t5Z7e3jha4kDSmMYLlRjJ+aDWRjg02ki81RDbQ74kGDI2QD7/lTG0WADy2SMlQAxCjPP+1drjnw46Mw5Bu9iKdMH1ExUthVGSa0VpGEUGNDj3NBXUNrpdtc3wQyrGm9kUdhzxQ83iJW8MRakvlpPdLthhByS5OAB71WXJsepFSaKNg6hkZWB7qeKlLNCguINKgS5XbLyWUDoTUrLD6gE0zOOFGKXzRyHlePzplIykjCgDPtQ7uikA4JJ4U98V0Faog3M01z9PqP0V25V5XLQsejD2z79aXzaqiSLZ3mBeRXRA9JUBOxz7kECm+o6AdVuXLSkRbsmNX3dBkYU4wenek2hWlj/ja295OZNxKoGGSSDwcn5rl5OS/9MD8fidBMS/ruaXT4VvFWW4j8pBklcfyjp+vFLb3XJJ7xDtCxI2yNVHAWtPq0SW1hcSIpG9Qc9hzz/XFYK5HlgyBW2qM5x3FZuXndsyqT0I3jYxoWruD+Kbtr69SKBjtQZcjsa80/bIY0QcChIFaa1kutpzKc/arNHYpPu9jTVYOZD0JvPDSKJf4p4VvwnpzTZ4Le3H1GosqIXwgPOT+1Z1bsW0ZY455rjX7mW8jeQSB4kVR+IccD2rXj6aplyCxcJk1xry7it9OlSKa2f/0zjIOeM/KkGudQ15fD091fNBHcyXLxKYlcjZgEEZwe/I9wax0Ms0d4Li3LCaMEbgO2ehHcVdeR6k8MqwQ3MscTCWNvLDYxjBOR1zmrcEQAb6n1y6mtYrJ5r2SKGAp/EMrYAyOR/WvkBnNvemHw6ZTCshKXTRFmUk8BBg9OnHXvRmj3X+YdRtotfe9mk4Uq7YWPPGdoAx269a3ekR6TpksllpkkPmoSHwcuT3x+1J23NXCrXuaK1YfTRec5L7BuLKFycc8dq9pa14rn8Gcf6q9p/jaK3/aZ7Ur1bBzOWG2RAqhzgZGf3rue3mmNne7Q8RZmhaPBf8JyCOmP1z7d6KlRJo9kyB164YZpsWFhZxLs9LLlAo6VOQGAoS8ZB+YntLKZbFbm2aaVZ8yMJY9rDPYisfPptrpmvJfBpEQHcsbLu59s/vWqvNbuQskVx5cYbptb1gfYVk5rqfUVbemza5C5/wBPbPzSgCav6jbq4T/mKabVRHMCUmwigHgD2/WrNWt1tZRDGCS4JX2+1L7DTmm1KzJIB8wdvmnfiHdJcrEgIYnsOlYubj2YCaOO+txZ4RuoPqpNPv1CB23RFsY+V+9aHW9JjjfdBDGIMAEhRwffNYbV7ZZiTD6gTj78/vWv06/ml8PQ2twxEyJtJOecZx/SsBDJ2JpYWYn1SznWSKJlYrvx06irbezNtcXdsBlpYXjUfJ/Dn86M0y+F3cxxyTYkT0bW6YBOMGqdanMMylf9AbIPOf7BroNnOgyCIAslDFSafIIrMZkRpZSJMDpg4xV99fRRwxHTb1JDESVaJ8lOx3D8u9OtNvba6t5GlI8+DMin/Vj9qReJfD9jDM3kWzReefMdgxy2eSpPtW1cvkUETGV1ajGXhe5utTuZVnjh2FfVKOC2DkD8jWgs0WFz5aIhJ5KDr+dC+F9Okh0MbZpSsjZCP2AGAP8AamcKYbBGDTOMo1LGBnYkgCXhcjJqVYseR/NUp9iJqSGCDcPOkx8BaL1EJJpp8skhfwmqhdQxjMgTNeQ6ks7eUiqAex7/ABWfIC3ccn8PUyl9atv+oKEoDgsR3p0uiQtas0qqjFeCO9MdSvIbdWQxkpsyzcbQegHyaW2Mgubdrq9uFtdOjO0yyMF3HOMAntnAodxrsYXd0J7p2mQ2KrIQjS4/Eeo+1WyW1mIpmUbppAQWJ6UvDedrT6fBMp35eBycgrgkc/0pdLcz215LbTqRJG2GXrihVEY3cIlhB4PDk5uCs4/gBtwPvVGrXLw6hJb2PqbGCAM7eP8Av/StDBPeT6dLcRBRbQqSzluuBkgVjdahuLqWW4syQ0sfrOcdOw+4pGXApUhe41MpBBaItYVbfUY521P1q4TML42kn4Han9vb3V/But7iKQRIEkd2APvzn4pLD4WlneOSebZg4IPOPtW50zSLCHS47JAdjNumdjln+9LTjMR38S2zUepjVnmsdQQTncrEAn47/wBK+hTwfUpaSAbxuAJ65Fdp4B0uR3lw8W8ekB920H2ptZaPHpEY3yvcQoP5hhlH7UeNkX+G4LbHuDmW8gJjjt90ScR4H8vA/WioL2OW4gilgZJZFDAEfh7gH5wKs1PEhzbwyCNEK7lXI9RAyMcnALfpRWlRQypIpGHSRiiv+JVP4R+h/rWkOAoiCCTCEjwOlSrfLA6c/apQ7wtZio7K4lmZb30xqeqt+Kg7xFjuUWwc73baFY9zS68u7+CFnL+jHOetLZddvGSOKKRUyRgoMEk8ZzW3Q1EzWeIdPebULXT4H2B2CkjuMc/ngGq/GiiWK30+yPltYoLqIcYLLxj7gHNF2FwZLmIt6p7eAJIw6FuhrK67ezx65ezrGB5i+UJD1VccgfeuYreTkDF6mvXXGWmninGo654f1mLpNFLFKPZhG5/33f0oa0N/N4o1ufS2tvNgdVKXAO1gynuOn4TSzwRqQWabT3G7BM8I9jja39DRPhq6Ya54olAJHnrz9jJScrnDkdfX/TGqA6gwizuWj8A6gzYDs8inb0yWAoLQNJbUNPa7kulggTKklc8DqaqsY7m98Fi0tkJee5POeAN+STV3iYz6d4ct9Ps0IsvwzyqecZ7/AH5zVpydSUTokyNiuifgCd6Zo15fw/UrKkFqxPlSTdXX3AFFahpt/ptq0+6O4hQZZk4ZR749qSeNJZbm8t7bcUtBAGjUH0t/fFF+Ap7iKDUIJGLWaBdm78KkhtwHxjbTznyjD5ievUUcal9B8yiTUriaBITdSCBTlY84ArReHL+SPQb6S6cmCLcIyxz25H9RWK0m3kvpZhGwjs4nO+Y9FXPQfNH3t/d6gsVhpdncLp0J9P8ADIMh/wBRzRZ2xPWNfn5P7SkVhZMN1Hxw0EVtbadP6nUpKXiKkEdwTj/mhrvxA8cUl9c3zRwiVEYp1diM7ePhRWJ1hLoSzzKxaElRs4wvByfjkY4961eo+CdQGi2d7A28Ptd1hb1occEZ74NL5JVIeIA3c+oeHL6LWNMS8ilMqsesYAGe9SsJpd5qemecNOiZUlIZ08s7Q2MEj5OBn5qVm8o9xvgnF4Ypk2+YCfakiCK3lHnQh1GfQx25/On0D20EZdY1Zz7ikmpzLcuCSMjjivQLOZLrPX7uwlmaK2gk83aMuzDoMD70KdWFxcTS39rHOjOZBGJGTYSMHB54/Kh12qD/ADVw0Q8tmJweg/SlDjYlcuB3GeRiup+ITaTXOg6it59Luby2UK78EZGeR7Yqyz1W/wBNW+u/okKakfMYl/wZ3Yxjn+bv7Vc+qwnz1hjceZK8oaVAcFgAVxnphRz71za31uu1JUHlLCkTnaMlVVgcnqScjHzSMmIZCWZO45W16Bg1n4gvLTR1060RYzlt05OWwT29qJ0nX7uy06Sza1S9iXLMZXP4SRwffk1xFrUfk5a3xIy+tygIY4xjqO2OfcdK9/x2FBmSKUkYG0AYf1qck57Acfeltx0IP8v7hbm/1Tu01a4NnILjSIr2ytj6VeT1QDBOA3UgAe3QVxc+I7i6gTT9PsI7SCQhTHE3qfPbOOM+9VwaojyXJlR2SRgRiMDdhWXkk5HXqM5596MGtxFMGKUEurlkA3AgsTg5/mBA+MfNU3GS/wBHX5ljIf7pLfxVcWNutrb6NbRRR8bA54PfPvXU/jDULmCSIWsEO9Su9GOR+tCXep/U28kaxbd20AMoOBtXPOeOVJ6fzGg7VQJlzgj5picHA3bL3FtncGgZW9rDP5XnzRwIpALvxwfavpmgapE11JpjOrRyRLJFnkHAG4f80hsI7FoJIrqKN1kXaQQDWR1GO58NanBPpzM1qDvjVQT5ZHUD4+KDl4t7MmF/oz6H4m1PW21EWnhmO3EUEYM0sg3BmJOFGPbbz/8Aava+capq9zp2k6ZCsjx3ExmuptpwcyPkA/YACpXKAoVN9CP4pbgIFRpFU85VM814UncgF7oYPT6cdahmzACj4Pwa4Nzcq48tlLdgec16WjOPCIg6KBi5Lk8kw4/KiUAIIkjm+B5Zx9utLxcamVchI8AYJIXiuvqNRZihhjJPOMr8d81VH7l2JexwzqYpdpOQwjP710DEIyht5/WFyojIz89fvXEE146kNbo20E8yoO/zXb/U7gzW6+rjHnqcn9PeqqSeJIuwJ5M+Rjjyjxjt1qmVYmkYpFK7E87ojnP61cWmYCT6ZSD1/jr2/Liu83Q3IsCbzjJ85P2qVLlSy+jaYpuODiE8A/nXqSRpw0cq55J8s8/1qwC5bj6UOVJ3YlQf8faroo59n8a2ADjgCReP0HzUMqDxtEr7vImZh3CHpVkF0u9iYJ8H/wCKvZYbpXHkxBV9mKsc/tQ8kl4i7/LjG34X96lSQprkptCtPGuB6fJ6favHleePZvuSrZwRCAR74oeea9gjZ2MBxxwVP+1AS3s87rztIOPSMVRSxIDRma8QxTS6gxuZXaRAEyRzgDipVmq3oub6RwSwHpB98cZr2ucyLc3BmqfY5vDsSNcLaaFZkBgITJcOAw3DJPPYZP5UZaeFtOljQ3ekW6kj1bJ3Pfjg/GO9SpQ7t7imUD6lU3hXT98xi0S1YKD5Yad8ue32ru28KaS0cJn0aBHKAyhZWO1iOg55qVKnkf3KoSu48KWCyQi00K1KGTEpkuGBVfcYzk9eKJ/ynpIY50aALtPSduvYYqVKnkf3KoTn/Kmkb1zo8O0k5xK2R0x3ryXwnpWJDDpNu2B6d0rjJ+ealSq3b3LoTlfDdskUJh0e0Ry/8ZWmbAHYgjrXMmiB9WaBdJtVshCGW4aVmYv3XbkY+9SpU3b3JQnsuhxbo/J0W3ZGUb91wwKnPP8ATmiW8LaS27/ymIkdN0zeoVKlQO3uEQKgU/hiASYi0GxeLcMl7yQHHfjH3/Su/wDKumh026HbNF6gzfUsCBnjA78fIxipUqy7e4FCejwB4XZm3aLAMHAO9+R+tSpUobMOz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18" name="AutoShape 10" descr="data:image/jpeg;base64,/9j/4AAQSkZJRgABAQAAAQABAAD/2wCEAAkGBwgHBgkIBwgKCgkLDRYPDQwMDRsUFRAWIB0iIiAdHx8kKDQsJCYxJx8fLT0tMTU3Ojo6Iys/RD84QzQ5OjcBCgoKDQwNGg8PGjclHyU3Nzc3Nzc3Nzc3Nzc3Nzc3Nzc3Nzc3Nzc3Nzc3Nzc3Nzc3Nzc3Nzc3Nzc3Nzc3Nzc3N//AABEIAKcAdQMBIgACEQEDEQH/xAAbAAACAwEBAQAAAAAAAAAAAAAEBQADBgIBB//EADsQAAIBAwMCBQIEBAUCBwAAAAECAwAEEQUSITFBBhMiUWEUcTKBkdEjQqHwFRZSscEH4SQlNGJjcsL/xAAaAQACAwEBAAAAAAAAAAAAAAACAwABBAUG/8QAKhEAAgICAgICAQIHAQAAAAAAAQIAEQMSBCETUTFBcTJhIiMzUoGhwQX/2gAMAwEAAhEDEQA/APrLSiMZNVfWrIdrA4+KquUbywUBJpcHxk5rWFuLJjWQkkLF6mPTtVU1w0G0Sn1HsDSyOaUzDBprJH9TbESMm8dD3oqo9wezOor2Nl4b9a6+o9jSG5hlt2C4JJGRj2qlblx/Nim+EHsQNjNDJdsKonnFwhikGUI5zScXzdN1cSXrnvRDBK8ktfX0stTk02fzJ3WMOjRrzg9mzjn5zRP+Kg+tbafb2yFH/wCqVRCMTCcZMiszbieTnjn4xirJbkSdSN1QYT9yy/qGXOps6FZEUq42lCc8exrLPdy+FbwqiltNueQndD8Uzu5wQoXnb1NLLnVInkksdRhX6fyi6yO3X3x80w4gFsSBu6jzTdWs5rd7mN/4PHqYYx9/auNQ8Q6PHCQzi4kPKJEMnP36CsZ4d1oveXFldSAWF0mwDp0GF/pR9ro1ulw0u/egPpXPT4NKGzkiu4ZVR3DbfU9c1INJbW9pHCpwi+WTgfJJ5qU2je3SNV54HQdBUovE/uXus0bXgEXmNwppXJdI7tu9OeRijdiXERQjIxnb80miuLNZzDdI0MikgJjhvnNIDIpoyaki40tbd29aMHBHapc3RtZVSWI880p+rnilLRu0eP5aMTVRdDybsRg4wrt/fFO8R+fkQNoXBqEc4xnPbBoTWp7VkQA4mBwQo7Uq1BmhkBTCBh/Icg0B5zZJD8dOuacmJQw7/wAQSTUveZg3oOfyr3zj3NAvM+eKFv79rOyluDG0mxei9a0uAqlvUACzDLTV4L5pktmYmB9r5GOef2ruWcukscU22YKcFeqmsfZ3b2Ph+5ubd1866mJUkgkDoTimn/T+OC6upBdybiQCVz37f8Vw8/OyHHqlfmb8PHQHZofqU1zFLZm0E8obc0j9BhcdVx35oi6s7bUkje5gIXO9VIwV+PtVnifWjpexnt4zltoVpcbh8DHTpRgk+pAnDFhIAwJGOKv/AMxSGYMZOW+wFCLdQ0tbwwBHEQjfJKjqCMYoy2gWGNURnIHTecmiPKNdxpg12KUG5gs1U5VSB1qUSEFeVVyQHU9Z3KbRJkQSJxL5hH+1INHg1W41WH61o5LFCqlIpCxwON2WyeoziszK1zfTRorZZ22sFPt9q3egaN/hltvmlMk7HcV6LGfge/zXE8OTNdHub/IifIjrU0FvcMPM8wEbg3cilc06ZCnJLZwvvgVddyvI2WPPz7UA9nDe3Vvb3DbGkbC+sq2PyrpuXxYOyARMyBWyfHUBg1NJYJWljkikjYoykHk/FVaNLMBFaW0El1nqF6/ejNaisLC2e+1C4Frab/KiQpkvjAzgc45HNCXVr9NA6wXEkaTIrpLFjIBwR8H864GTm53ZXY0P2nTTBiClV7MdIr27CKSAAPu3+avK+oYFR7RmeNBGoLg+YB+EfI+K88GrZW2htBql7c3PlehXlwCfleSe/vTyOJDbPIJPMjPCELg7f3puTkuuIOjdj/cQMY3phMS3/Tz63zprSR4ImPpaRgoH2GORQup2GuaKtrbjb/4RAIzHwWXGATz6uBWkuL7xMfGdp9FLHH4fVgWUMF9IUjDLnnJ/sUx18JfyKkOA+3AI5wSTWQ5Sq7BruOVQTRE+Y3lxqHiDUEkubfzZUGyOKNcKF7/rjqa+k26lY0UqFAAAA6DjoKX+HfJa2mW2VGe0n2TkKR6u4Pv/ANqblgTuwAc9B0ru8BeixnP5B7qXJFuxiu/psZPNd2zijBtYdjWpmIMQBF/lmpTRbGSYblQAffFSg8wl6z4/4Ji+o1hGyWC+olh04P8AePmvocrZzSzwpoH+EWLPMCbib1N/7R7femcynoKvjpqvcLIbaBmTY+4oGA7GhRPLHMsgSFirblYp6l+1EzAg7SOaEd4WufJAkjfGVD/zj3B/4pubFhfXyfcmNnW9ZqNR8NaLr9pZTajAs8KN5yKTgAnGRx2yORSzxPZ6TBDLcy3SwDb6QzAImB0Aq7TtRQac2n3cjRLk7JRzjvg/33pJqvgnSdRlS6nuNzEZDBjh/n71w8/EONtW+PqbcOXYWPmZGLW1uL2Gz03dJCr/AMSUrw/2/evqnh1opNKaOQHcmSR3Ofaspb6Pp2nyJHCED/hB6DP3ouPWTY3MQjZHySrlTRnCGxdwix2oTTaPDa3ksqIcGM+qNlw2Ktvri2sdwRR8KcHFVwarp1/Di6t/WOjDIx9mHIpJdWE9xfK0Vy/kZyfqG3bR9+v61mx8dNviQufsy2Vo0t5Z7e3jha4kDSmMYLlRjJ+aDWRjg02ki81RDbQ74kGDI2QD7/lTG0WADy2SMlQAxCjPP+1drjnw46Mw5Bu9iKdMH1ExUthVGSa0VpGEUGNDj3NBXUNrpdtc3wQyrGm9kUdhzxQ83iJW8MRakvlpPdLthhByS5OAB71WXJsepFSaKNg6hkZWB7qeKlLNCguINKgS5XbLyWUDoTUrLD6gE0zOOFGKXzRyHlePzplIykjCgDPtQ7uikA4JJ4U98V0Faog3M01z9PqP0V25V5XLQsejD2z79aXzaqiSLZ3mBeRXRA9JUBOxz7kECm+o6AdVuXLSkRbsmNX3dBkYU4wenek2hWlj/ja295OZNxKoGGSSDwcn5rl5OS/9MD8fidBMS/ruaXT4VvFWW4j8pBklcfyjp+vFLb3XJJ7xDtCxI2yNVHAWtPq0SW1hcSIpG9Qc9hzz/XFYK5HlgyBW2qM5x3FZuXndsyqT0I3jYxoWruD+Kbtr69SKBjtQZcjsa80/bIY0QcChIFaa1kutpzKc/arNHYpPu9jTVYOZD0JvPDSKJf4p4VvwnpzTZ4Le3H1GosqIXwgPOT+1Z1bsW0ZY455rjX7mW8jeQSB4kVR+IccD2rXj6aplyCxcJk1xry7it9OlSKa2f/0zjIOeM/KkGudQ15fD091fNBHcyXLxKYlcjZgEEZwe/I9wax0Ms0d4Li3LCaMEbgO2ehHcVdeR6k8MqwQ3MscTCWNvLDYxjBOR1zmrcEQAb6n1y6mtYrJ5r2SKGAp/EMrYAyOR/WvkBnNvemHw6ZTCshKXTRFmUk8BBg9OnHXvRmj3X+YdRtotfe9mk4Uq7YWPPGdoAx269a3ekR6TpksllpkkPmoSHwcuT3x+1J23NXCrXuaK1YfTRec5L7BuLKFycc8dq9pa14rn8Gcf6q9p/jaK3/aZ7Ur1bBzOWG2RAqhzgZGf3rue3mmNne7Q8RZmhaPBf8JyCOmP1z7d6KlRJo9kyB164YZpsWFhZxLs9LLlAo6VOQGAoS8ZB+YntLKZbFbm2aaVZ8yMJY9rDPYisfPptrpmvJfBpEQHcsbLu59s/vWqvNbuQskVx5cYbptb1gfYVk5rqfUVbemza5C5/wBPbPzSgCav6jbq4T/mKabVRHMCUmwigHgD2/WrNWt1tZRDGCS4JX2+1L7DTmm1KzJIB8wdvmnfiHdJcrEgIYnsOlYubj2YCaOO+txZ4RuoPqpNPv1CB23RFsY+V+9aHW9JjjfdBDGIMAEhRwffNYbV7ZZiTD6gTj78/vWv06/ml8PQ2twxEyJtJOecZx/SsBDJ2JpYWYn1SznWSKJlYrvx06irbezNtcXdsBlpYXjUfJ/Dn86M0y+F3cxxyTYkT0bW6YBOMGqdanMMylf9AbIPOf7BroNnOgyCIAslDFSafIIrMZkRpZSJMDpg4xV99fRRwxHTb1JDESVaJ8lOx3D8u9OtNvba6t5GlI8+DMin/Vj9qReJfD9jDM3kWzReefMdgxy2eSpPtW1cvkUETGV1ajGXhe5utTuZVnjh2FfVKOC2DkD8jWgs0WFz5aIhJ5KDr+dC+F9Okh0MbZpSsjZCP2AGAP8AamcKYbBGDTOMo1LGBnYkgCXhcjJqVYseR/NUp9iJqSGCDcPOkx8BaL1EJJpp8skhfwmqhdQxjMgTNeQ6ks7eUiqAex7/ABWfIC3ccn8PUyl9atv+oKEoDgsR3p0uiQtas0qqjFeCO9MdSvIbdWQxkpsyzcbQegHyaW2Mgubdrq9uFtdOjO0yyMF3HOMAntnAodxrsYXd0J7p2mQ2KrIQjS4/Eeo+1WyW1mIpmUbppAQWJ6UvDedrT6fBMp35eBycgrgkc/0pdLcz215LbTqRJG2GXrihVEY3cIlhB4PDk5uCs4/gBtwPvVGrXLw6hJb2PqbGCAM7eP8Av/StDBPeT6dLcRBRbQqSzluuBkgVjdahuLqWW4syQ0sfrOcdOw+4pGXApUhe41MpBBaItYVbfUY521P1q4TML42kn4Han9vb3V/But7iKQRIEkd2APvzn4pLD4WlneOSebZg4IPOPtW50zSLCHS47JAdjNumdjln+9LTjMR38S2zUepjVnmsdQQTncrEAn47/wBK+hTwfUpaSAbxuAJ65Fdp4B0uR3lw8W8ekB920H2ptZaPHpEY3yvcQoP5hhlH7UeNkX+G4LbHuDmW8gJjjt90ScR4H8vA/WioL2OW4gilgZJZFDAEfh7gH5wKs1PEhzbwyCNEK7lXI9RAyMcnALfpRWlRQypIpGHSRiiv+JVP4R+h/rWkOAoiCCTCEjwOlSrfLA6c/apQ7wtZio7K4lmZb30xqeqt+Kg7xFjuUWwc73baFY9zS68u7+CFnL+jHOetLZddvGSOKKRUyRgoMEk8ZzW3Q1EzWeIdPebULXT4H2B2CkjuMc/ngGq/GiiWK30+yPltYoLqIcYLLxj7gHNF2FwZLmIt6p7eAJIw6FuhrK67ezx65ezrGB5i+UJD1VccgfeuYreTkDF6mvXXGWmninGo654f1mLpNFLFKPZhG5/33f0oa0N/N4o1ufS2tvNgdVKXAO1gynuOn4TSzwRqQWabT3G7BM8I9jja39DRPhq6Ya54olAJHnrz9jJScrnDkdfX/TGqA6gwizuWj8A6gzYDs8inb0yWAoLQNJbUNPa7kulggTKklc8DqaqsY7m98Fi0tkJee5POeAN+STV3iYz6d4ct9Ps0IsvwzyqecZ7/AH5zVpydSUTokyNiuifgCd6Zo15fw/UrKkFqxPlSTdXX3AFFahpt/ptq0+6O4hQZZk4ZR749qSeNJZbm8t7bcUtBAGjUH0t/fFF+Ap7iKDUIJGLWaBdm78KkhtwHxjbTznyjD5ievUUcal9B8yiTUriaBITdSCBTlY84ArReHL+SPQb6S6cmCLcIyxz25H9RWK0m3kvpZhGwjs4nO+Y9FXPQfNH3t/d6gsVhpdncLp0J9P8ADIMh/wBRzRZ2xPWNfn5P7SkVhZMN1Hxw0EVtbadP6nUpKXiKkEdwTj/mhrvxA8cUl9c3zRwiVEYp1diM7ePhRWJ1hLoSzzKxaElRs4wvByfjkY4961eo+CdQGi2d7A28Ptd1hb1occEZ74NL5JVIeIA3c+oeHL6LWNMS8ilMqsesYAGe9SsJpd5qemecNOiZUlIZ08s7Q2MEj5OBn5qVm8o9xvgnF4Ypk2+YCfakiCK3lHnQh1GfQx25/On0D20EZdY1Zz7ikmpzLcuCSMjjivQLOZLrPX7uwlmaK2gk83aMuzDoMD70KdWFxcTS39rHOjOZBGJGTYSMHB54/Kh12qD/ADVw0Q8tmJweg/SlDjYlcuB3GeRiup+ITaTXOg6it59Luby2UK78EZGeR7Yqyz1W/wBNW+u/okKakfMYl/wZ3Yxjn+bv7Vc+qwnz1hjceZK8oaVAcFgAVxnphRz71za31uu1JUHlLCkTnaMlVVgcnqScjHzSMmIZCWZO45W16Bg1n4gvLTR1060RYzlt05OWwT29qJ0nX7uy06Sza1S9iXLMZXP4SRwffk1xFrUfk5a3xIy+tygIY4xjqO2OfcdK9/x2FBmSKUkYG0AYf1qck57Acfeltx0IP8v7hbm/1Tu01a4NnILjSIr2ytj6VeT1QDBOA3UgAe3QVxc+I7i6gTT9PsI7SCQhTHE3qfPbOOM+9VwaojyXJlR2SRgRiMDdhWXkk5HXqM5596MGtxFMGKUEurlkA3AgsTg5/mBA+MfNU3GS/wBHX5ljIf7pLfxVcWNutrb6NbRRR8bA54PfPvXU/jDULmCSIWsEO9Su9GOR+tCXep/U28kaxbd20AMoOBtXPOeOVJ6fzGg7VQJlzgj5picHA3bL3FtncGgZW9rDP5XnzRwIpALvxwfavpmgapE11JpjOrRyRLJFnkHAG4f80hsI7FoJIrqKN1kXaQQDWR1GO58NanBPpzM1qDvjVQT5ZHUD4+KDl4t7MmF/oz6H4m1PW21EWnhmO3EUEYM0sg3BmJOFGPbbz/8Aava+capq9zp2k6ZCsjx3ExmuptpwcyPkA/YACpXKAoVN9CP4pbgIFRpFU85VM814UncgF7oYPT6cdahmzACj4Pwa4Nzcq48tlLdgec16WjOPCIg6KBi5Lk8kw4/KiUAIIkjm+B5Zx9utLxcamVchI8AYJIXiuvqNRZihhjJPOMr8d81VH7l2JexwzqYpdpOQwjP710DEIyht5/WFyojIz89fvXEE146kNbo20E8yoO/zXb/U7gzW6+rjHnqcn9PeqqSeJIuwJ5M+Rjjyjxjt1qmVYmkYpFK7E87ojnP61cWmYCT6ZSD1/jr2/Liu83Q3IsCbzjJ85P2qVLlSy+jaYpuODiE8A/nXqSRpw0cq55J8s8/1qwC5bj6UOVJ3YlQf8faroo59n8a2ADjgCReP0HzUMqDxtEr7vImZh3CHpVkF0u9iYJ8H/wCKvZYbpXHkxBV9mKsc/tQ8kl4i7/LjG34X96lSQprkptCtPGuB6fJ6favHleePZvuSrZwRCAR74oeea9gjZ2MBxxwVP+1AS3s87rztIOPSMVRSxIDRma8QxTS6gxuZXaRAEyRzgDipVmq3oub6RwSwHpB98cZr2ucyLc3BmqfY5vDsSNcLaaFZkBgITJcOAw3DJPPYZP5UZaeFtOljQ3ekW6kj1bJ3Pfjg/GO9SpQ7t7imUD6lU3hXT98xi0S1YKD5Yad8ue32ru28KaS0cJn0aBHKAyhZWO1iOg55qVKnkf3KoSu48KWCyQi00K1KGTEpkuGBVfcYzk9eKJ/ynpIY50aALtPSduvYYqVKnkf3KoTn/Kmkb1zo8O0k5xK2R0x3ryXwnpWJDDpNu2B6d0rjJ+ealSq3b3LoTlfDdskUJh0e0Ry/8ZWmbAHYgjrXMmiB9WaBdJtVshCGW4aVmYv3XbkY+9SpU3b3JQnsuhxbo/J0W3ZGUb91wwKnPP8ATmiW8LaS27/ymIkdN0zeoVKlQO3uEQKgU/hiASYi0GxeLcMl7yQHHfjH3/Su/wDKumh026HbNF6gzfUsCBnjA78fIxipUqy7e4FCejwB4XZm3aLAMHAO9+R+tSpUobMOz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24" name="AutoShape 16" descr="data:image/jpeg;base64,/9j/4AAQSkZJRgABAQAAAQABAAD/2wCEAAkGBhQSERUUExQWFRUWGSAaGBcYGR4eHxwgHxsYGxkfIBofGyYfHhwmGhwbHy8gJCcpLCwsHSAxNTAqNSYrLCkBCQoKDgwOGg8PGi8kHyQsLDAtLiwsLC8vLSwsLCwsKiwsLCwsLCwsLCwvLCwsLCwvLCwsLCwsLCwsLCwsLCwsLP/AABEIAM0A9QMBIgACEQEDEQH/xAAcAAACAwEBAQEAAAAAAAAAAAAFBgMEBwIAAQj/xABCEAACAQIEBAQEAwYEBQMFAAABAhEDIQAEEjEFIkFRBhNhcTKBkaEHsfAUI0JSwdFygpLhFTNiovEWJLIXJXPC0v/EABsBAAIDAQEBAAAAAAAAAAAAAAMEAQIFBgAH/8QANREAAQQBAwEGBAYBBAMAAAAAAQACAxEhBBIxQQUTIlFhcYGhscEUMkKR0fDxI1Jy4QYVJP/aAAwDAQACEQMRAD8ASUyp0vVZWCL8WkbnpHbucd8N/wCU1by3IDCnTcxpDG5m94xxWzvlyozDNSkAquzKTzX+04nz2boPRdcuHpsXOlA0qF6QP5j3xkVYNoPZnZrNWyR8zqA4ANHi+tf3Cg4vnGo1ih5xEDTYCb/ODi9keEPXIOtFZzAQGN9wB7YCUuHpVAZ6+l9jqP8AXE7NmFHlU11CbPbcAsdLG06QTY9MeDbprfj0QezdW/TSN7tocRzY+ie28HZdUK5mqpOk9gy+oYXPsZthLzKNSPloDURDzPTIkyLkAXiL9gcdjiBqD984Nh+8htW3UTB2E2kzviE8Hq/EIAKkqxaIAEnUDcWhtpuLXEyG34aXS9oNg1LWyPa7efIUqr8PpKvOXvICgEEEN/FIidJ6emO8rl0LaEYS0iWsscpHsdUn5Yps2ozpCzLC56wbScd5emGIG5J2mJ7fe+LFp81zsWjnnO1gV0umsKWIgXYek3U9JsL4hzNXWIZpAOoCJjaZPbF6tkEBLREbmJtvcdflGK1GmFkkRNzG3t6Rt9cUAAytBvYr2uAe4BRVcjQVo1EsCeaDp/6YU32xPmEWnCkqTMjTdbg2PWRvitmMoY1hGCEwHg6SevNEH2x8ZaZUfECBAvadxffF9hPJQJeydQMinD0VmpVB5EcspGi9y2xsIte3e2K7ZCiFGstJ2ABEEEhtUiCdtsU6WXnrB7n5R6zi4vDmIYgMwVdRIU8omCTawm07TiQysAoQ7O1I/T9FG1GlqF2i4bTYRA0wPeZxLT4WuiS2k81irapUBtwIkjbsN8MVP8PavJq06nDAAvphxo0UiSlqr610qe8zGBPGuBVKFQIachwGU3jmBUqTqgMrhlImzKZ7YsWPpLmKRosqg2WoAnSWCybH4tjpv2mLYt1wFUszKdYB5TtcfF73tiDK5JNRFStTVV/6idQkToKqwmDIneCNxGLD5OkSQhLpIhmGmSQuq02AaRPXfFHMPJKNp+z5tSeP3XJzQUDS57t1F5BUKew74rU8lR0lmZiJIgAgkwCpJ+HTM+uIsygLEgD0+k/2xFSokCSDc2nbFzFsHKLB2dJKSGFE8plEVdaldKm42cz0HeO+OKVZdEhyGNh0HWWPcza2IsrRBlSGLMIAW56RC9cd8Q4C9MgsrohEgOpVveGAtPUSMD7u+Sqv7L1DXUW2vNlxUYu7G4LTpImCJCwLGJ9IxC2WoCdJYC9v4tjpk9pi2LHCuEipURGeA07dgCT6TA/UYIVfC8O3NyfwiQWuJExaw3jbY4ng1aC7SztNVwhOXt/yxUd2W97TNyfQCL+uGjw5wahXqGrmWVSAQEJEFhYk6bFQBt1wo06oYSisFA54Mx62AAE9T3w0eF/CFbM0fOQLpkhQW3INwesf2wOeRsI3yGlq6HSwseH6gOvzFEeiKcY8IFVFRKyaIgmygfSMK2frtl+U6XHRlN9o3sSOowd4r4Y4ogXTSDop/wCWjKy+5BYsT6mYwAzHCnqjzK5NGDpIYEX7X64HHLG6nNII9Dar2x2k+QhmwbB1Lcny9leyLk0qbOPMV30FQIaIsQfe8+mKQy5FdqDLUWopKqpAtBsSBuIxWooEqqq1GNJLm/f8vfBPP8VoByaBqLU8wRVLam0kQVPTfrggaM0kIezI5dC/Uh/js4OBQ4xzfwyqpp1KZK6QCDzalBM/Ppj2J6Co41Vc1Df9TRI2B2OPYsLpYd+Y+RQ2vllDELyoGUNJkyQQPuPlOPmcf9nq+WgkQCQe8YduMeHhRyNLQEcq2qo24L9bjoLD5YTsrm1epUasIdAeU7mLED53xAJ6ix9fJbnaGgfpWskIsEG/+V8L3Dax0tAVQ8TyjeGHxRIEMQQCAbdsGP8AiLPTq0nGo1WV2eYgqTMgCH1WW+0EjBCl4UGYoUq2T0muZ82hqUawWOl1lgAwESsifcGTmS/CTOgAnyQzG4NQ8o6CyEG3adzi7HmS9nTFeS6LTS6Z0DGuocX8P5SC1J6J1j+G+of1GDdbxTTNJ15HIhrgrrJYSBAU2OnrJAZioJIw3ZnwHksqv/3HPBdjopwv1JBYj2C4G0fB/Bc1VAoZ90HVTpM+zFbe5nBmW3khE1Or00h5OPRZk7amJCxJ5VEmL2Akkn88PXEfA5UGii6atLLCqHj46gGqshbrvpC9IB7y45z8NclwylVz3mVKhooXpippKhraLKo1NqIAmwJBi2ENfGlbyqdVCFqu1TzrSWGpSoJ30Gm5QiwMTEgHAnxybxmmj5/37paSZ05AhvHwS6mfJQdQYMH+/v8AkMTtmljcg7e2/rinl8sx5aas+kRCgkj3gY+ZXKPWqijTUtUc6VQC5aRb02O8RF8WDcrVZJTC5xyefZPH4ceHsw9UVFGqgWVKixKVqbtoqg9CUBDQw1CxgRgeeIZfLrmaKEhlzM0aqU0ZvLUuCrMxEqw0kDmBIuIw3cO8A8Wo5QUKLZelqLGqQ8OwYIAusIYAC3IImYuACVbO+A3ylakudrZfLo5MPr1WVSxIQAEiQF92A64YIIAACy2mN7nEvA8gOtK43ihS4qU8nRpSWOlYi/miLIP4KlyIkqpsABga/H8yABSZBpusAa1mC8MSbOwBZdj2AtjVeCfh3w2kq1CRW1qGVnfkYESCKYhIPqDifjvinhlIvl6iU6vk06lRqQpqQgpgEiCAAxmFA3IOKhrnX4go/FaduBGT8VgnEeJ1XhXqOQNNpj4F0UyRbmVeUNvHXFFKTVG0qGdnNlEsWJubC5JjG48b8L8Mz+WDZdFpVGWaVSmmmTpLAMNmBiL9xBGB/wCEnD6WWylbNNpbMF3pg/yhI5R1Go83qNIwPe2i7dgcoh1sW07W0fJJHDfwk4lWg/s/lg9arqv/AGyW+2LPGvw4zuQCu6ipSHxNRJYL7qVDD3APvibxd40zdXMVqHmVAsKyCnMrUVwykabiVlY2uD0w3+HfFeYr0KwziugLyNalQUdeYCQPhcEr2kDpir5Y2s3lA/Fz7d2KOFHwP8I8lmcpSrftFUs6h2dCoXmAMaWQwACNzPXAn8QPC2R4dlCafm1aq6VGupA/eayHhVAMFZja6zjrw/x0Us1SpC2sZjVGx1LlyPQwwc+k+uJfHfDnzVEhACwCqJP8sQSfkBikurbva0jlIxyOYLaa9lD+G3jWvSXQaOWWhRSatRUKuzfwgsGIZ2O5jofTEni78RE4jQzFCnqUJ5bK6mNQLItSmTqj4ahWNjobe0D+L+HHp5FcvQZQY1O/87GNV+nYHoI98JlOkKWXI2fVpYGxB6gj0tGLQT97ZBsXVeXqmSI5HPfwB81NwPI+bmFHm+VpEqwAJtAEKSJ9uxw053gNOoSgrsjOCS2kEnbUdMiAZPXC54Qo685TnZAz/RSBvadREYc6xUPPmMAJt5QO8XtV9LX943wOYnvKB6eiuwbWZ6oNm+JZbhuX8mnz1Tck7sTbmAtpiwHS/wAUnDf+FdIrwykSPiZ2+Wsj/wDXGMrk/iLWgkSesWJ7n3x+gfDOT8rJ5emBEUk+pUMf+4nGL29/p6dreSXc+wRmjg38FSTIZun5rLWV2ZgUVySDzmbNZOU6YT+XEtZ8ydSPl6dUFwqkyFZYaXa7QLDpYmIOKNHhT1M6a9OrSdVqSWDamVbjQUAIAsVBttPcY78N8PzKVmNYtp0kMTUDB21crKAbQPb7wJlLGxl0m0uA6ivZOOa0iyQcDFUfbpxXzWe/iLQGVzZFKmqB6atAFgbgx8xPywvjJhqSVAYqVG0+mokfTD7+JFCiMyoZlmohLCbrpFifQgQB3B74S+CO1ZhSVQUD2nv6fLD2ikMmnY6ugv1XKDTP1Gt7lja8Qv8A49V8yfClqgmIbUdV/pYAwbHfHzDh4p8I1GrB8uaasyjzVZwvN3HuPuD3x7BHON/mr0tGl7K1IedgsdM9Fzw7j1JeHslQGo08qA3Md78qz1wjViHcFuVy0ux2kkyYibW+/fHY1sUNNTpReY2E6jBMncdBOOM1V1ON4gRMTa146yD+jhkYKL2rrX6qYhh8PIrzIyjnCcnVr56glGqVhaYYqbAIi6+UCDsQOpMdb43LNeIGpqgW8TqJMzuBf3g/LGI+FeKrQzQbZWXQJ6SVKyfXTpnu2NFbiavsfl/tjO1ks7JmuZ+Wvv8A9Jh8YYA1wo0Fkeby9XMZpxU1VHBAAPqJm567zifP+E69BBVqUWRCeWosFQenOhIBnucaXU4cjSQYmxjtMx6iem2PnB8mMuzrJahWGitSJlSptInZxuO+3YhqLWxuoHCah1TI4wwt+XP99ikXinjdquSOVqsxJVR1MlNQU9gDIO9iB2wX8C0eHM9KlmsvWesyzMgUrAkAqrBp0rJ1SCRiuvh54OlhyMyQVkcrEGCCD+eB2UZqGbpGqIPmqdQMgywUgHcQp2IHzwbvKBDORau5kTC+Njjflxx09bW5Zzi9PLZZv2SmilQwRAukahSqVElRFiUK4wjxD4qJ4m+eyjeWzhHQgKdJaggexBEyWU23nGo16ggMTEQT8p/uR8zjMX4VwygSKmZrVGBMoihY9Phc/lgWm1zpWeIZ9Ak4CxkhLsilrHgjxpVrZSg9ZtTDldoAJh2Uk9JgTjKPH1dqmfFSodRcEXvEXAHYDVAGG3wXxPLtTenlldaat/G0kkgE9rfLecLP4gUIZH/lcfQg/wBhgcM0hncx5NdLXoy1kzSBi04eEOKtWyYDb0/3X+VAAv8A2FcKvirheYqZ3XSp1HNQOHKKSIYgmegBLHePti7+HuZ/5tM9ww+YKn/4DHzx1xWvSUGnVZeYAxGxkdQesYDGHM1Tg3r5q8x7ufHQq1m+Npw/JUqLVB563IUgkHUWAHeJidrY6/DnihfKOhswrO0f4xSI/wDifpj3h3ii5mgadZQKq8rgrvvBgjYgdRuDgDmieHZgVEB8l+V1H8JuVInpvA/xC1osIw5j4apxN+/sgH8x3Dxf3CNeIK3ENTNlAfLF6hRJKzMEqJJBAN4MEXi2EvMftLkGpXZttQDAEd7CL40Xg/jdVbzKNRNUQR3G8Mphhf2i/fEXiT8SPMHN5ZP8tNVLHtzEsV95HzwzBTWAbad7fdRHNHHfeNv40kbJ8NbKZ3KtUclnPwliWXUQvMCLSGmJPYxeND4yoenHRhH1xnn7FVqVDmK7JTLXXW0BYkjoTM3jc374P5rxdSJIUs/+FT/WBj2pic9zHDJHKUEzC07SKXXhDxK/lrTzAkE6Q/dhurdm7d/fc/8A+gMvn6o1V/IcRpKgE1BeVuYkCI3Iv0wq8IzKHzKQRvKq6mcVAJDXIjT0nobzecTUfEa0F8t6hd1YxpBLQDyljAGu0yD2O84sY9kveRj3CsZY6w4X78J0rfhgnD3NalUeojr5bCppBUkgghgAoBgi4sSu+AWTQjOV15WLU6bqJDAadSuQQdPxNqjoLdMMnCPxRpV8t5eZo12Ygq5CgSJUBp1CGIJPLeUJtKzl2byWaTNVXpVi6hnVKhdJKaiFJk9QAbjfthiSME7geUaPVxuw54x5kfyqviTIn9qqqSL89iCOa5jSY3J642n/AI4tP9nQKW10w4IIsqql9ri/pt64xuhwWuX1uwY99YM/f8saN4X8SLTyy0syOZAUEANKdAflYjYgDGX2jF3mxxaXhvQeqZbrNFGwXI283n9lZGXyzUkC13oQhc+ZMxVNPcnSgM6V5DHNe5JwV4eops7tmlqK41AGpYaqjkES5AXSyoIsYx9HCsvXQOqadWk6k5DClSBawuii1+UQbYHcbTKZNPMfV8KhaSmTU0Mr2Ugk3W7tZQWuJxnHVwam4dzrNiqFj5LRMjXNuzn2Pz5SZ+L1MftVO8nyuYQLczRfczB9vngT4P4nTpVxrRvLMGQZKsLaotIK7/btgfxzir5mo9ap/wAxmm2wWBpUdeXv1xXQu6CmgOs2ABWCDJ95tjZ08JhhZGegXPzvn0up3NwfsUc8W8SFTMsVMjoQZHyx9wt1tLBNXIwUA30hosCLXsB85749gvdg5K6sf+QxMAaOgHHt7L2WWKWoKTD/ABmIt0KkT94wT4TkDVSQoIpyXNhygSB6ksSO9wOoxSyVEtQMczhgGAUkgTCmYj4jEzgn4cpppdnZrgjQsTMWJDAg7kDYiCQwIg35Jtcfob/EtoXlR5vhwAJmR1B/v1wPocbr0jAeR/K9/vIb74I8SzBkp0mZ7iTEjoepFx640LwVxdKeVostKnrSdXKoL6WdTLRMxeT1OAvl7sDcLBNe3qut7RkhLRubZ9cUkLh/jKuXVSo5iFnXAEmBuNvngufGZo1WpZhHpsjFWlZEgwbi/wBsMXj/APDulXoJm+G0omfNpIOncJ0ZTIKr9LXUlyjZujWcg+fQRXad3URTqW6tdG9w/wDNgz9PGf0rOj0sErDICQBz739E5cHZGp8pJDM76rQdbkrpM35bkmN4veFrxqgFJz1VdQ9Cpkfe3zOCPA1/Zcqqvytclf5QWLAfKb+pPbCZ4k8QJXYUgx0SPMqKNVgdlEjV3N7wIwnCxzpy4cD7LPeXSvxk2tL/AGkPRDDZrj2Nx9jjL+LUQuaqSPiVW+wVvuDi9/65VEWnRpOwVQoLkCYAHSe2AfFePNWBmjTBIgPLagNQNuYDvuDucG02mdG4+RR4HPikEhamrwRxBRVqIP5FY/IkbezDB3iPA/8AiFRaCuENWQGiYZQXWfQlYMXgnGXJxuuiaKdQokk8oUE3vLRqPzNsTcI4zVpV6dcVHL021KWYkA9zfbphj8LUveWqSl00hcnTJcJq8LrTnGSlqQwhqITZlggKxJB5twMUOP8AibK5hGQ1Gv1RCYgg9QB074DeIeKtnK3nVL1BTpqzm2spTVWPzYMf1GK9EzBorDCxA6/Lv6fbFnQsL9/VMfhjIdzzR9FY4fnHpsr0gwuQuqy1Fn3Ok2BgGAdvUjm/E1aorA5dCNmDtIHusAx64+ZHw3mah06GCkEsptpjrG4G4Fuh7YKUfw8qHmNZZGzCSNyIJbSJsB87kYksBNkJiVmmdTnHPv8AwlenlNTEv5fMxMDZZ6A3Mdrkeu+NN8JeFctUGYPly9OmWpqGCzIa4LTcQL7CQb2wCpeAFJ5SxETy6SNjsZIuwjcr3ww8N8E01JRa72nTTZVYzbYqTpF4M/cycWo2sftSNswa6I3tvHnfr5+6Nce8LZV6TEDQUoUnMAaDrZwxKxMgAk37euBXifwzSygXyS0ExJiGGkHUCFA3kECf4TImMUs/4felS80c678ok23gAmT6C/vhfyvE1qSUSodO/KB37tjxN9Fzc0M0gc0QH3HT7LWs5wunV4VQD1KdCadImo4G+lbTIuffEfjzhlInKgpGqrpY00GsjQYAgSTOF3M5rOVspToFKflhVK3AaEAiTrI/LAfiH4pPUqoHKo9BtSkUzE6YNwzSNJPbF94KflY4MIMZyB0vjnhNPGPBVAZKrXp+dTemrHTVIvp3BA2tsQcHuLZVBX4eNK3dpsL/ALlt++M8b8RjVp1aCmgBW1awlJgZf4j7nuQcSVvxFd2ouXoTRJKQDuVKGee9j6Y9YHAS2+Jl7YyLr9J6FNuc4Flq/Ea61WCkLT8umGCapUzfc9LDvhQ8TcM/Z6oUUnpSsw7h5MmdLDddhe/fHH/1D1VWqF8o5YqSrBSJQQhEvIIk9cVeMeKTm6mupURiBpCpcCdhAnc9zJxVxBCV1ZjkjJaw3fO316lW2/EylllNDynL0nNOZGmASC+4MzPJaY+IdF3jHinzP3lOvWNZ9JZlU0kTSGB0y7NzcpKiFlQegwv+J8saebrKetQtJ7MdY+zDA+nINrTjPj0UMTy9gonlfRtJAwxsdd4H0RrheVnm6LAkyQJMSYBIAmPn3xU4igWu9NYZQ2kaRGqD0JEiTO/z2ww8J8QOaXkt5emlTIBby15A3mOqsV1GqzBdME9YEwQt0KJNWE/eXF9JNz3ET3+mGSKFrN7dkJ2tI4tVszQBquG1U4Pwga9/UAD7Y9jjiVImqwptyDYzpmb9YJ7Y9gjaIGVhgCsq/wCT5cqCWUR8UgECCVibiZ/PEXDM0U1NYjt9/fFqtq8thYyZIJBM9SOqg7YqZfhjMhZVctMaQLDrM/rfAY/Fdpjs14GpY4+a7WvrbqSbxgjkuO1KC6dCsLsOeDEapIgiO20z1wJzpNIQRH8oI+MiJZh1QHZTbbfmxWytclm3Nrk9SSAZP1/Qw0IAW25b2r1Q1DhEB15Tjk/xNrooFOmVhi0ipG4CkWXaw37YhzPiyvVra/IpU2YKKlQXY7AsYiSY1H1xUpmnpBKgQOoE2/r/AL4gWl12Jvbb6fbCooCqR/8A1rGuoZ88/wB/oUXHctmCFNarqVpgLZTpMHoAYsbzZlPXAgU4tEemHHI1lr8PzFAwatCotej6o2mlVUE9pQ/6e2FpUncYKcAJmCJmQxtZpU2sP188V3PTB7hnhqrmqhWlpCqAXdzCqDMXAJJMWAE2PQTijxzgNXKVPLqgTEhlMqy+hgH5GDt3kkje29l58ln6s/6hHkhNQYKcB4LVzLAUkLXhjsoFviY2AEz3+mJ/DHh45yto1ikgUtUqkTpUfMcx2AkDGoZHjNDJCioA8gAQQFIq2uf4GhXNp6z0NjHyWeXbSqHBPwtSaZrVPMMjSDqRRewgrzAkRvthvy/C8nl9ShJ0kLppjYkyRH8G38RvEmdsJPiP8Q/PqI1Isq0rgix1GJMTaBIBiwJ3wnVuP1G1FSwDNLAnckk23PeSSd/XEbPNUdK93JWvZ/j2U5VUidd1F1SCVk2+IRFrwbGMCM/4tVHYBkZdPKFUAFpIc6pkCJjvpBjmtmZz7tA5j9v1748mUrvI02PpOJOxvKHTimmt47K1S5CtYQBPxLBtBBC+k9J6k45zH4hVNKlWMgkyDDQRcTub/kOwwuU/Cdc9Gj0U/wBsTU/Bjb88/MfaMVE0fQqdpTBS/EOrYKwQq2oAACJEGLHTdVJ07kk9cU+E8Q8ys1QxNVdTQAOdTD26aml/82A1fgLUAzuTpNpjr0B6bjf3xzwvM/vKcwJMfIyB9zishBCe0cbiH+VLY+CZjXQE7glT7bj+uMr8VZaM85kKbGNu4tHoB06YdeBcSFOnWBMQocH/AAkf0kfPCv4i4Y9et5nLqZA3lSQ5U3nbSJNwCZtPXA2ua0+IqhJAtqE0M+UYtTYo2kqDb4Tus3APZht9Z8ueOhqZLKCALdB1i8bW+eK9Dg1d11ooFM7O/ILehNzaDExiKs2YSSGUrNyrAgTMW0yBY4YxaXyEUyNBApDCT7dOkdu8euPcPqvQqeYpRf8AGNWnsQAwEja5++A1OtVexrIP8x/ILj7U4UpvUzI9o/u2BiIA3adl1jpYe5LRSucX8SB6hdtNSpAWVSLCYtJE3332wMXNVHMnebff7YkP7OllDVD9PyE/fF7hOQNVxTpgajtJj73/APOJeaGAo0jGl4BdQCscLrU1qoaxZUEklFVzMHTyvykFomemB2UaHI/in4piImYI98EqfBKrswK6QiszajEBdQPeeZSlgRqgEiRijTypp1SFXUAYlhv35eo64WP5cpftghxa68n5Dp/KlHB/N5pIMnlI2HSCTtvtj2LXn1FZiGEsZJkEH1ECAL7Y9hUvl6Fc8ZK6qtkMwy0DUAiR5cxb1n36YIcOzBSgJcwSTB6bzftF/rgZTVqSurBNVpkBuoYGbwT1MbYm4jVQUB5cwwj6k6vsGHy9sOQNBcSE9pmjeShdKk2bzKhQSXaFHoPhH979TjTuFeFUNPyqbjMVA6+aqmFBXVKEsACBeSO0iIEpX4f6lzaVF6ax7cjKD8mYH5DGq8Pz3lsQvKNIRYEiTHMRIJOlVEn74Hq5w14Za3YInFm4BJ34k8HSiyNRRUDWqKohVqAQQI5baTOnqwnCSc4QN5m2NC/EjjfmUVywZNNFg4idROhtUtMSS2o26k94z2nw+pUqLTVCXf4V2J+sDFxThuHCf00uxpa4+L7KfhId61NaUeYx0AHY6uVgfQqTOHXjXhVHap5cq45tZnTUgczMtwmtrKFuTqJkXF7wJ4H/AGdhUzKxWM6RIPliDcEEguRPsPU2k4vx6nRzYydO7MVMvIRXaNDNPM+lSG0CAIEXAhVz3Pftj6KZJA4/Rc+HeH+Tk6YIhnmo/uSVAPsqqPecDvGfCRUo01NiF5CehBOn/KV5T8j0wBPjrN5XVlqiKXpMyksOdTJLDsYYmD2jFX/1c1WfMknck/3/APGBs0s7Je8PmVlvdvsqhwrPNlhXkGWTQUmJBYTq62iYB674o1ahLS8kSbTczc/fc+pwzZTgX7VBUx2YdP7j0/LDFw78PKdKGqkMYiwgfISfzw8/XRR/mOfJAcwuykLI8FrVfhBE9B/U4Zcp+HNRxLNp99sPuSoKOWmgnEWeaosmQfY4y5O0ZHupmFIjAQjgnh1aNQK6g3N/yI/thwpZCnaFUcs7f4Z/PAPh9Zmxd43n/LUdLR8jH9sZeoMksgF5R2YCqZ7xLSpkhF1R1mB9cL+e4vmKvwsUHZZEH1+v63x9pEVKnlogZt9tvXsMEM3knQQ0T2kT9MOxsZDQHKoXEoflM+XY0c1D06x0a4Egk8smADcLBOxjcYTuJZVkrsrCHRo/0m3yt9MHONVwabfT9euLeco0M3Ty+Yq1Gp1KkU6hUAhmURNyNLWibza3fVjd4bKZ0epbE4tfwVb8K0fPYnek9MrUHSDI0n52j0nEuQptW4vm5UgACJH8NgpHpY49U4zSy6fs2VSSBMA+0s7H5eu0CMC8nxPNMxmsic2mys0SAbEsvcdL4WLJp9zgKBFC/qlnOYHU3zRXiPAzVrsjklEAAUMewIBPYCAAO3WMSZThSUKmpEVSVggCxvI+c/l6Y6QMCyCqF54qZiqrOSxWAqUqYlmC6GgQFGmSSwn7xB6tCsKdYo4dA9KrT1aHQxBEkwZmVk7qdiMOtje2MWeiu1wuqQ/jmRq5vShCEzJLUw1u0kT+vTCNxng60c09Egcum+kD+BTt0vh/bOE6VUtpJ/eFHCPpiwRipgn0vYC0khW/ELh/7Nm2oqzVFs9Oo51FkIgAtu0MGWfTrg0dlvKs2hIARaH5DhCkFjI7f+Pt9cHuG0KYUgvpYSSq0iwiGgk6hpBO7EgJ1MMCB/DMlmCo0Uarr6U2I9YIX3x9oVwlYGrTOoNLU3BUkdBBUmIttfAbO6ytmSNhGyLBPNJ04vRomlM6mqEaiE1ayGIpAAVQamsMTa4lhCwECI2YWlXijUeqpGmSsGLiAJO4A5rTOw2xZPiVtdUuquKqsr3PMTqhjOoSrsCLTCgAiTInK1tLiNJMizKGHXcfP8u2LykOasLtDTPbCS/ofgqvF2anUKQAUsfXqPscexYfJ1DzIYUkgEGJjqb73x7ENkYBRpYILQFar1RoYkXJ3X1/hYRcjexwPzzaadMbgy3yAUD7lhgnRzQ0Fml0gqOkP3CzP2wH4nV1Km1gQI7TO0+pxOlw6kTSvDbB6ox4N4ytIGTEjmnfcEx8x9sN1XxJ57D9nDKNJi1yVOoDsvLN7/1xmuWox9I233J+4jDTwfNEKnlqSy6WA7xY2F8en07C/eV0Wle6SNzLqhhez+VhvMY2POl97zE76lJ9dx3x7gInM061QEIlRZcLyrEsswIU8pnp7Yach4IqZliahNKlIZWI5r3IVOm5u1r7HbDdxLwnQqZF8rTXSpvaBzTOrtMi/wBPaneNPgB5VQ/expeMjqqVTxbld/NQkCyg3MdhM7jGW5gPm80/lS71ahKwYI7GZsAB8UiAMUxwAa3RpUoSDtuPt0w3fh7lBReoxKgkBAzAEblmNxANlgNAJgTE4HDAyM005K0Hh0MZkdRFfVDOJ/hrVXneqpLAMSQ0bCZfqSesX6wcBMzwJqQ0m5mQwNmHSDHof9jbGr8X8UsASCoDcgYg8m4khWNwAD8xpJ2KRms+GqFQoCmWKSJJgkEEi8QV7kRJ6jQLTSw2agh1qr+HWbYZ1aYutQMSP8KlgftHz9BjWM7lNSgYQvwu4WHzOYrRAQBFnoXJJ/7Vj2bGonKTjjO19SGakAcgJ9zG2a4QCnk1UVCyCo2g+SG+ANpMF1683UgwPnhNocNr0nqNXK6W1fDUuDAKkQoAvIIA0xuLDGj1uEg9x7GP9sU6fDaCmQA5B+JrwfSbT7DEw9pbWbav4Km0Wh/h2m3lhnABa9p7DYESJufnjvj2VFWmQN+hwXpssYgzVQXvhYSky71Jbikr+FssFJSoI5yakMVaosAKFI2TfVeelpnAqrwasuYNWt5Lox5kBYggyGAUqAsWIIgg7kyZ645xXy8wkGJNx8rH39cFOENTzStcyp0sJv3BB6gjv6jpja7x8be86H0QQRwk05JnqmkCSCbDsP8AEd4E37DFqtwV1y5oHc1AUn7/AJ40PIcFo0ZZU5iILEyfqdh6CMCPENYPHTTscei12+SmjCG+PFrOeD0SuY1NbSzJH1B+8H3wf4Hw6rWlqYEb6iYG72nqYj6jA3xRl2TNMaYP74Coqjqz7iP/AMoYY0LgWWWjRp0wZFNQJ7nqfmb/ADxttcSLTE8bAWOb/tVg8FWrTUVVuIkBiV1cvNIKnUdIO5uB8584o0BCLAADrYAACT0AAGPtTOx1wPr8Q6bjAXOJwqBUjwcM0L1/W+CBoUMv5ZqBajaoUvcIbbLBvsZxBw/MksQOv5T9/wBfOXxDwJszTXQ+llJKkR3BF+479frgzI6FlQX2aR/KcYV/itPffEPH+A0M5QNOpGx8uoLmm3Qr1juuxE+4TMlk69IkVqiP/LpWD3M3ielv64YcnnSARMztiC4tVtvULF8zRqUaj0qgh6bFWHqLWPY7j0xJl6i61N9oMb39ffDd+KfClU0s0ogufKqepVQabe+gFf8AKMLOSrorwyAiIAHcixN436YpJgWFTX6m9LsdyT9FcoZ0IWhLE7CeX0JIEnHsVKta8M7ah8XKXv7icewr3V5r6rmC1x4C4yVEtQMczggEaT8MwpmI+IxM4rJRDEB5AP8Acj8xGJck0UySBBIUyZIgyTo1D2iIwS4HwM1irAgQY22MkybyREX+VrEnB2uJTkMRklDW8/sjXgzwWlZXrVRrQNpVbiYHMT16x/q2w9ZGlRy6jykWnsBpWG3mAd+5+uJeF5NaNEU1tpWTa3cn5m59cJdbjzVuJ06IsogNBm50sR6WABHoR1OMtxfqZHG8BdaxrY2gEJ6ymeJAgQJ69oE4J0aovgE1yBqIE2H3F/f9WwRpLaxPv+v19cAhcQbCtKwUkTx3lfLzWtV5aokxvIgNbrbTtPthcqVG06qRkjoDvIhl9CR7G3ScP3j/ACw/ZkebpUW57NysJ7XwgZgAAsbGNxuew9b9DIxsMcQQ5HhaZoCw5HH+D/KoP4jOg0/hk8w2mBAkb23xzls6wY1WlV0kAC3mEwIH/R1PTEbVCbm/qcRaSzDck2HUnoBh0z2KpZ0fZrQ/xO+FUVq34X0tGT8xt6tR3PyIQfLlOGXNeJaVI8zqD26/TfAvgWRKZHLpBBFJSR2Lc5+7HFJPCiF3eoWKRJCkhm9JHNHoLmw6nHETRwTzvklPXohvcbwrOf8AFj5hvKy6FmI9o9SDcD1MDA/iHh3PBFSjXRYEljPxbm0GRJN8F+BZugoNKjTFHTc0iulh6su9/wCbB2mwOKzal2ndTGY9c2oa0HkrPVq8Sy6/vUp1AP46cn6rv8xPywKzvjKpBlqa/OT9N8avnKIgR1xWHBqLNLU0J7lRgre0YgbkYL9FO01gr888R4tUqOSI3+Jrk/LYe33wy+Ds/WpVdaUnZWENaJ6iJ7f1xpnEMjRQmKaCD/KMKXFeNrTmInoBjbbrBqWbGswlSzabJV7M+N6d1KurDdSpkYXuKcf8wcgPvgetU5upoKhnAJld1gE39LbHEIydRaauQSjCQ2/p8tsXj00cXoVDnE8otnKvmfstXqoqU29wNS//ACaMMGS4lCxcev6+mFLLsTRaN0qI/wBnRvzGLuXzMKB1/rcH6HGhEfDSKWnY13uEczfGR36YGiqz3YxOwJAt7fb6YH1qs+/T+gxTzdPzAG2ZCIbqPYx36e9sEY0BVJTjkM+EEfr9f3xcPHJgCfWJ/W2M/wAtxNkkVFaQpIamFhiLgFCVC2tynoIU4mo+IEYgSQSY5kMDpc3EYNZpQKtN1SvqvufX9d/10xd4ZvJ/X9MVs54azFGnXd2SaCaioLGQF125QIib++GfJfh6r0JevULFZABAWYtaJIn1wuWko29oCUfxAZXyRBYCKiMFtJN179mJ+RxnmRoOXXSpJkEWneYMddicPn4pcDSj+yGiStHMIZDHVDDQQZJm4e8H+H1wjhBTqQQrMIEXAJv/ABBhFiDP9sUkBApZOtYTT/08fFUeJ0ZqsEbkHwydNj7wTj2Oc7RbWVAJ02tzdSRsSB7C2PYu3AGUuDhWcuimiWgfFZjOqeo3j5xg34PzB86nTsJqSCfa4+gv6W7YGZIkUzTdYBYWZiApJBLQBtFo+eCvgAznF3hNTAXi66ek3vvhZ58L/iiaMf8A0N91oHi7ihy+TdhZzyrO4nsfe9sZx4ROjNU6rkxqOph05GJPtMAnsTht/FSuBRy6A/E7MRM2UAfK5H6GAP4fsP2tQbcrx/p02+U/fANO0Mgv0K6wttpd60tFJJgrDbEduvXv1xcylZogiDvuP1+h7YTuKcBemdeUqmmTJNPVCn2m3ex7bi2PZDjPEFqqj0VcN/EV+EfxGVYCQoNiLkAeuFIYQ42xw+iiV1NshGfGdYNT8uOWoL7iIIMjsZg7W9MZzxDgtVBNM+YguQBcf5f7fTDHxytX80HMBVqCAqoQQqX0jlJlpLE/WwgDqmsKTNzYDb39Zxobu7GUrDO9p8PCSsvlKlWyIx7mIH+owMHOGcIdSqUivntHPuqAmGCkAmQGBkRJOkTsS+dzV1UEiCZO4/3E2j73wd8DJqFSoSSZu2qZJvG8WB6Wgj5Am1PdxmQjhXn1DpBtTRQsoB6ADvsADfr74mBi/wCv1OKtJ+Zh2P5/74ssbffHGyjxe6XBwljxZ4ZXMaW5ldGkMhhh3g+o6T0FxvgVw/8Ab0VdGaSrNUUtNRQxExpOqAxJBWxgiY6XcmbArjHh2lmUKsWpkkHWhi42JGx+eNrS6kbRFKLb6i140c9VDmuMcRokrVy9GqFg6kLKbyBvq7Hp0xQH4gVirFMoeUwSXJAPyp4CVPBXE8szHK5rWHjUdelmiYkVJW0m4bqcV8vwbjQ1Aa0DNLTVo6SYAmJI2A2HTGp+D0j/ABeE/GlW3BccQ8V5mqW+FRMEKNtjuZPXAPh/B8xnqpRDAH/MfZVB7tv/AJZv9SGTL/h+VZqufzQE3ZKZjVbYuQBt/Kp98dcX8WJTpjL5JBTQfxAR7kTck9Wa/wCeGRIxvh04F+fQIZAGXKvXzFLJMuXy4sgPmOd2dhF/YTbpMdMWqOYAydMHsfuzYVQO/wA8XjxCaKqLESD9/wC+IdFx59SgF1lWeBcNeu1SnTMMULLeJKlSBOwJmBNpibE4rpUamW8yY1Ea4i4MBWQCab2iCAN4OLfh/OeS+vr8P1IP9MWvGtAVR5qnSKoC1QAPi2WpfqAYMb2uIJw1E7O0r24gUhlZDNj+umJMlUvpPU4D8MzrlbuQUNyZIbpueQCx5mvax6YtNxBHWVUhh8Q+cSO47fTDVEKQ60ZzXCwRI9v98COMpWqPrY62CheYAEgTAkASb9b33ODvC8mRT1uzMT3Zo+QmLRMddsXM5wtWUFeuKskDia6I3FWusp4LqVKLjK5oaHpK9RJdFYMHBU6GIMaCp1KOxGGvgnD+KeVTWo6hIVRorAEggAMW8ktZbwDJIsRMYVOGcPagSyk8y6W01NDEHcdm+YwcpeIXCUqeusFpAaeUSdK6VlwINrdJ33x4vAXu7LlnfEeFac1Wo1alWq1Bygd2JOkGOskDr2i+BDuGqy1gWuDJgdt5NsGPEfFxV4hUdCIICtBEMVUBjO24An0wKydcFy7ANDAwSVJ32+3tGF5LyUv2kG91HXOfj6qnn6/l1GABUzdUYqB+c98exJnFcuzFdRJgswmSO1u0Wx7F2ubtFrMBFK/mXUq7Ewx2m8jZbzYjsegwZ/DZlSpXqVJFNKTOXAJ+EgmOm1464D5eqjAh9IkSAAJ1naZEkR9MWOFeJf2SjVSnTPmVlKglgVCmzSsTMTEHfpGFg3c0sV9GSyZp4RDx1x7L5sZavSqHWUKPRO9OGmT6kkje4AIx98L0/KzmTm3mJW6bWlZ+V/ngN4b4ZTLebWICJsp/jIEkHsoET3kDvDj4L8PtmqqZp2YJl6tWG61GbTI2NgQZ2u0DbBXMG0tHFUunkl2MDb62m+hwg1W/6JvPSRHyuevpho4fwhKS2AuB0m/MSRMd4+XScS5bLqsCwt2HoQLk/MfliZUAn2je/sDEgbfbthaKIMCQmndIfRZT+ItU/t6iIOhfTYET+X9dsDwYC9dwD6gG/wDqgD2we/EamGzlIgyfJAv0/eNE/fCvVJ81AJ0qLAGDYmPnOPSC0SM+FTmsFIHKCNpBI6kWG9+nU4P/AIcLC1xpOrXJPTYCw/hEd7mJwq5ioSFqIxSIvpBaQYMTtsPtgx4LrNl651MCK2l5A6HShBkk7sjT6NthPVRb9O5rea+ik8pzzLaKin+blPy2/ri4jY543ktSHTvup9Rt/bFHhHEhUS9mWzDqCMc3tL4g7qMFe4NLqu+kxiI5nFrM0NQwOrZFul8MxFrhlUNqtnc6OhI9iR+WAuZ4m1+d/wDUf6HFzPZF+2AlfJve2NaFjKQyShPE80Wn9ffAzR1xfzWTqA3UximTf+mNRhAGEEr4wtj5SXH1mxNTGkTi5NBeAsqLO1IEYq5rjTGiaZN9pxxnK84rZXLF2gHtbvMgxcXgH/bDMTABZQ3GzQVdqzLVd1DJ1mm1lkAmY23uJEG3TFrhtYkyVqFmYHUZ0tMBhflk8x9R7Yt5rIoreW1NVaL1PMAYltrzzDqbSAT1iS2UpDlSooamBqao9PRGkDqWliCdgJET7FdIKRWsRjhNeaOkyINhF4gbj7Ykyi16ID6hVoMiyqgBqZCiT6rMzfqLWxTyhCMo0uqvIAfcSZXqSJLfC1xF/Rn8I5UtlkqN1A0jaAABP5HCbPCXFHeeAqRzqNzA8sWJ26bzsL4X/Efi1AppZdiztZqg2AO4U9Wi0iwuQSdjXiHwVTrHzKagOPiQWD9rD4T7WP3wrrw6mP4fnN/rgjpR5J/S6MTZDsfNBctQ0i0Enp+QnHOWB83nhCehBtO1t8Xs3Q8vmmR9/p/bHyi1Nqhd+UETOrqdt7gTijneElJduANDGDpeFay2ZppKmdEykmfcxNie2PYG5nPwdlk76RAnY7CPpj7hfuN2fuuYLX+SunhDNSSuw5KYKlhMzMrIAtB64oZutreQSSYuTcx1npjTW/8AZ5CNSlm22IYH81IP3xmJJqGoKY/dUtRB/wCkEx7m5+uCtyuk7b0bY39+13hJqvZHOAcOqcTzFOih0pSH7+psI1FrbDU0fUydpxuvBsktNVpUxCoAFABjT0uTM73aSTJ6nAL8PuB/s+SpyirUca3+e0sOwj5k3vdrDhZO4vsuwt126D6Dtiz3XgcIANgWu0sBB2E33P6nEdZrECRA7QNu/fp/bH1qpHpYfr07z0GKVWuJ33vcfrpb1++BlWCQvxBf/wBzRM70wN7kipUBt3kxHvhYZ+XUDBCtv7bHpG0nDB+ImcAqU2Gm9M9QI5oPSTPLIAO31WKbgFiZgAKLGbmDYbSQRfbrfFS0kWmWHFL49aVIYy2lWuJGpjp2+X1GORU0Faja2NNpZixWELQQACLupI+YAiJEVaofNVh/CBzHrzHQZvsTc+2BucqjzKNR0LK1XUaYEkqqgljEyBYwZt1vgrGWocVs/h/iCurUdU7NSJ3ZSJH0BX5EG8zgPx3IVKNTz6I/xp/MP74peC88uZBpEtTUvOWqso1GNQZVJuEESFtMsPTDZk65qDy6qlKoAkMI1WBJHS0j5m98YGqgdp5DKwW08hR+YUqPC+MpWWVPuOo9CMXkzA64A8X8MsCamXOioNx0b0I/rgNR8WlSUqqVcWI7YWGmZON0R+Hkvbi3lOld0O+Kgo0/T64Xj4gpnriOtx1ItfBGaR7cC1O8K9xXM0lnbCLxPNio1hA74ucSzBe/wj1P9cB6uaRfh5j9vr1+X1xs6eHYEB5tdIgAlv8AzivmszOIKuZJuTiJELX2E/3n7KcaDIs2UIv6BcCiznlH+0/09emC/DaaotSpUUGmIUxGnUDIhewkGe52scVMjw+pVGhFCiDLta2xG25t3+G5tiXOMK7IlAGigBUnTAJAupOzNYXBmJN5sZ/+39/Rejb+pd5KjFJ6nmMP4WAE8rMkBQ3NqcGVN9h0GLZYsAJqH95pFJqYLKIDs2lh8RuAxFhJ5ulSpnKtVqdc0/LWm4Dtu8gQ2ldyqiJFzf3i/XzSmprVWcRMpDAHSxDMLbIzEdtRm5AwM31TAUq8Seo/wyFY85lSDoJE0zeZO4sb2FsaXw5AmVpKDIFNYPyX+8/PGPjPr5muCGBIWTYKA0A6Tp1RLQ3UiBAxqXh+tqy1IgyNC/lGBPZtGFBNr2dfT6D9fr9XXeO5LzAaybj4x36at4tYED3wxcV2N49sLNPOaWmxvERvYm/QWBvM2FovjwZuCJDO6CQPCUeM1DYTYXI9TP8AT9XxHlaXnKtEatRnSokyx2MfbFrjvCmFYJTEhgXQntcwfUbfTFvwPxoJXlrPqCEwLJvY9CWmcQRQ9ks+Aa7XuYw1efl90K4rkXpstMkKaahYBn1N4/mJPzx7Dz4q8Oh65c1qVMOJXWwWe8D0/rj2AOmDSQuzGm0jgC45oJYzHGmbLpQYBzScKvqhJt/lv8sDs5mv2avpQcpE/bEeey9UEtUEuCLjpaALf0x1SoMZqVlmLaibQBfpuPfF9o5Of5Xz6Ruo17Q4NLmsaQa/e1ungF2qcPoNqkMhKwDygnSFnrG2DxrwIjoSRMx6R32+RG2Mj8GeO61GglI5cPSUnSy1CrATPWxi49sNCfihlGc02fynAiXEK0xsZj0v8rTicXQRoJ4nUwHI6JjzPELT9Z/Xff1wPr5sybz6dPX7fq+BNbxDTYwtRH7aWH5esHrijV4qrSFqJYDUA233kYpyU3uHmh3jmo7Ciab6DzqdybhdMXiTDQfthZNWKaaFOjkIM+hEEd7Ez74tcR8SU61NtLFWUqy6lF4N4g3ME2n1GKuVRvJUrUEIt7DllgQTBgmJHynBgKGVMb2u4K9kaXmLVLrctBFjpAC6VJ79fy2wPzNCGarTGopUfLKkx8SsoI3JMmPYRjvNUqauf37irUIhQ1zLheZQAAdB1A6ht88RZikuXrOtKtCUgK6pUIMuGCwCIJlSdt4+YIwUcdVZ3CucBzT0hTeo5UUH8mmlOSxqFjLAzBYaoAEj4vnrvAeKrn6CNalmQstIulxDAagIIAmCYmD65Dk8hVNWmRoaAa3l1JAQ1SSnwyXIGojYCPWDL4e8TslQVvMPnEEFkUgU6QaXJHwsWAnSNyVGKSM32ouhlbBSzNalK5inqUWDpJOzFptLCwOoDvtYYo+JfB9HOJqRwKg2cfke+PvDvHlGuv79fLNhUg6kE3iRcQCCdwDIkxOLx4GhZqtCtG4+IFA238MCAAtuwW4xjyaHa7fCdrvkrbhw5Yxxnh1fKNpqhlHRgTpPsf6HAt+Kv/O/+o/3xuOe4a9VQqFayMNMsAyCUa5Iuw1QdhuB1kZ5x7hvDqFfQ1N1cwSNXItwRqCs0CBBseVpAJiNPTyEipW59EvJ4cg4STUzM3Jn3OOWqmYgyRYRc+w3xpHAvDeTzJanRiaXKSCjE6i5lGKamAJABMGBFxYuHB/CFNCxZKYIP8Ag7LMkktMibkxJiJwyZmt4Cq1hcLtZPwTwRmcwb0iEmNxf7yB3O4Gww/ZPwlQy9MtVE6QTA6kKYAB3NrCRf3OCHE/FeWygKJpOmwElVtJ+MjqQYN1MG5xnPiHxe+ZZSSrAqToURbUAwkSVbsxLWi64GXvk4wEYMa1S+IeKGtWCIpoLBNMCDJVuvUcs6oielhcFlUeqiB1NOXdhVRiDqhoWCLGRv2nc46NIVQ9M1ipD8oJVjNj8YG4kix7+uK7VCbEvaX5G59TSFJYgFhM7CLn0wZjaFLxKMcLIbL0gCJSQ3o2syST1k6p9cUKC09xEMzKWUsNV9QEA3gxYDfEJ4ciqNdE6gxDgOZadQ5pYAQetgb3vjpaQUjRTqqVUqQdlJJNmk8pE/wARNib3xIaBdFeLlWzyqWtdSQBM6huABNwoA26bd40rwXxHVlQs3ViPluPscZvxJpqsdiHOpQZBOkc4/wARk74YvCGaKs1uUj4jsCNpPTfHpa2ZVLAcn/NvKn+vTb/b7YTuLf8AMgkXFhzbyIkzBHWN+W0GMFq3iGiikvVUAbCQf6yeu2FqtnjXGuiCb3uEPS87xEiOxPcyKNwbl2AhzTMY23FD+KceZbdSlj2B+cb44yoApU6ukancAk7AE3PtMYiKSxSqi6oAUDtt19L/AExBXo1AfLKkJMBe03H2wN4a53h/yEnFDNu/FwtNNdZPTGUc4hmP26qXeFVAEprYwon7kyfnj5ijR4dmmWKajQCYEqIJ3F47Da2PmAlr/wBLsJebVGR5eX8+qs06VLy3q+ZVNVCCFGxIuCfTEmY4sczlX8yppZqvNRVIALCzBogDpE4G5XMknUsrcKoB2BIB998W+H5gglN1cAODebwPY3xey0FE0XaE+iD2syHdD06YQ3jOWehU8oVW0iP1bBvh3h1K1NQSnNGqoWEqO4G5OOaWWVyXAixkEz3NtogCOuIKWXDamXkEMQovGmOuK79wFdOUTs6LTzPYNQ4j2HJ+Cac14CdB/wC30sI+OZY2jeevYC2EvPZVaTulR1B2KqJJMf39d8EKniqtQ1U6ZIbQecmYtPKsQD0kziDhY81V3DqTDb9gOkzJnfEkho3lb/aurihAgbG11dapUczlWgOF5SWghYEAgfzGBNoP3xJlKFXWFB0/4rDoSCTaII+oxR/4jURWZXIJOknqd2knvibKZkspm40Fgp2B1KhPzAwUh4FrmSC0bgrLmoGKKq2fzDyi7LNiZHKOwx8ObqF9dSGJbWWUAH4CigHoBO0TcmZxYoEs6AMVMAKRusHp9TiHjC+WOUnUTJMwCCoMR/vijZTYCszUyGgCvlSjVQmkNSmArRu2mdySSYBK2OwA6Y+52jUphUkQRBCxEEkk2tM/fA2vxSooVdUpGrTsL3998EaVaU2EapI6Hcf1xd29uSqyPfguKqjJOOQkhdVxvB7kbTGLI86nTIVn8ur8Q2VgDCkiY3Fpxcz+X0prZmZtNjMEfDv3sY+WAg4lURCyuRJg+sXknvfFWOdIMKG25EcvxHM0eWm9VJ6KSJi5t1ifvjp8o9QGpGrUXOrTvpUSbvNifre+2B9HNOV1BiuhS4HqTpP1jEVHMsxAm5tNyd5nffp7YvtcrbTwVcy/m0zqTWrC0rII3kWuNvtg2/iDOU6Cr5utTcKTqsOh6zfr/bC0OMVXZizEsATq+xEbX1HBJm0mqBYCBbqBBvijw5tWqlzoiDa5rVqpAB/xT1hriBsACAR6ibS0yNXqlFfT8MobWkquvY9In54tfss01ZixAkhQYj4oAN7A3jAKln6i6mVyGFp3JBtF+gjHmvc+wOiKJ5HdUUpUavls0hRAtYG8CQOtoBP9zig1Co51mZMgk2vH1274+8Lz5ZgSOYEnV1mBe+CeTy5dHGogRBHciTJ9YtiHvcz8yA55Bp3KHUcgzSRJIBZhG0WG5vJx4CoJYauoNvS4PpA29Mc5msRWKqSBPLJnTF7bdoxXXi1VyxLEtBv6HlI7fxHBAHkWrhriFcbNFiDVcrY6WK94A26WifTBzw74dq1gWpFGWSDGx33FrHpgZw/LM5qozkhAFiNxdh9DP1xJR8RVMvXY0eVQpBQ3BETBiOo3EEYHYcdq1Oz9a3TyAOYD6nJTLxPwGiItQlPMmTS1Qrf/AMnCh4gy/kvCPp9FP9sEhmmzIDSw5WME6vhHeBjnJ5dSzJA1Rdj2IFo6ROK7qNngJntjT6Rrmyscdx6Vg39FXyeQOmjmHqEkvp7x6xuRghmuL+fmGoPUZ6RqajWVNLswEA7WUY4yzCn8A5kiGYzBMKSB03nA9KzETJ5o1Cd9Uk+22Ia8utYrO0p2aZ2lbQBJz1z0U9QKjMtOrUKg7xM+uPYHtnEBKvT1xsdUW+hx7BA3CQEeMi/2X//Z"/>
          <p:cNvSpPr>
            <a:spLocks noChangeAspect="1" noChangeArrowheads="1"/>
          </p:cNvSpPr>
          <p:nvPr/>
        </p:nvSpPr>
        <p:spPr bwMode="auto">
          <a:xfrm>
            <a:off x="155575" y="-936625"/>
            <a:ext cx="2333625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26" name="AutoShape 18" descr="data:image/jpeg;base64,/9j/4AAQSkZJRgABAQAAAQABAAD/2wCEAAkGBhQSERUUExQWFRUWGSAaGBcYGR4eHxwgHxsYGxkfIBofGyYfHhwmGhwbHy8gJCcpLCwsHSAxNTAqNSYrLCkBCQoKDgwOGg8PGi8kHyQsLDAtLiwsLC8vLSwsLCwsKiwsLCwsLCwsLCwvLCwsLCwvLCwsLCwsLCwsLCwsLCwsLP/AABEIAM0A9QMBIgACEQEDEQH/xAAcAAACAwEBAQEAAAAAAAAAAAAFBgMEBwIAAQj/xABCEAACAQIEBAQEAwYEBQMFAAABAhEDIQAEEjEFIkFRBhNhcTKBkaEHsfAUI0JSwdFygpLhFTNiovEWJLIXJXPC0v/EABsBAAIDAQEBAAAAAAAAAAAAAAMEAQIFBgAH/8QANREAAQQBAwEGBAYBBAMAAAAAAQACAxEhBBIxQQUTIlFhcYGhscEUMkKR0fDxI1Jy4QYVJP/aAAwDAQACEQMRAD8ASUyp0vVZWCL8WkbnpHbucd8N/wCU1by3IDCnTcxpDG5m94xxWzvlyozDNSkAquzKTzX+04nz2boPRdcuHpsXOlA0qF6QP5j3xkVYNoPZnZrNWyR8zqA4ANHi+tf3Cg4vnGo1ih5xEDTYCb/ODi9keEPXIOtFZzAQGN9wB7YCUuHpVAZ6+l9jqP8AXE7NmFHlU11CbPbcAsdLG06QTY9MeDbprfj0QezdW/TSN7tocRzY+ie28HZdUK5mqpOk9gy+oYXPsZthLzKNSPloDURDzPTIkyLkAXiL9gcdjiBqD984Nh+8htW3UTB2E2kzviE8Hq/EIAKkqxaIAEnUDcWhtpuLXEyG34aXS9oNg1LWyPa7efIUqr8PpKvOXvICgEEEN/FIidJ6emO8rl0LaEYS0iWsscpHsdUn5Yps2ozpCzLC56wbScd5emGIG5J2mJ7fe+LFp81zsWjnnO1gV0umsKWIgXYek3U9JsL4hzNXWIZpAOoCJjaZPbF6tkEBLREbmJtvcdflGK1GmFkkRNzG3t6Rt9cUAAytBvYr2uAe4BRVcjQVo1EsCeaDp/6YU32xPmEWnCkqTMjTdbg2PWRvitmMoY1hGCEwHg6SevNEH2x8ZaZUfECBAvadxffF9hPJQJeydQMinD0VmpVB5EcspGi9y2xsIte3e2K7ZCiFGstJ2ABEEEhtUiCdtsU6WXnrB7n5R6zi4vDmIYgMwVdRIU8omCTawm07TiQysAoQ7O1I/T9FG1GlqF2i4bTYRA0wPeZxLT4WuiS2k81irapUBtwIkjbsN8MVP8PavJq06nDAAvphxo0UiSlqr610qe8zGBPGuBVKFQIachwGU3jmBUqTqgMrhlImzKZ7YsWPpLmKRosqg2WoAnSWCybH4tjpv2mLYt1wFUszKdYB5TtcfF73tiDK5JNRFStTVV/6idQkToKqwmDIneCNxGLD5OkSQhLpIhmGmSQuq02AaRPXfFHMPJKNp+z5tSeP3XJzQUDS57t1F5BUKew74rU8lR0lmZiJIgAgkwCpJ+HTM+uIsygLEgD0+k/2xFSokCSDc2nbFzFsHKLB2dJKSGFE8plEVdaldKm42cz0HeO+OKVZdEhyGNh0HWWPcza2IsrRBlSGLMIAW56RC9cd8Q4C9MgsrohEgOpVveGAtPUSMD7u+Sqv7L1DXUW2vNlxUYu7G4LTpImCJCwLGJ9IxC2WoCdJYC9v4tjpk9pi2LHCuEipURGeA07dgCT6TA/UYIVfC8O3NyfwiQWuJExaw3jbY4ng1aC7SztNVwhOXt/yxUd2W97TNyfQCL+uGjw5wahXqGrmWVSAQEJEFhYk6bFQBt1wo06oYSisFA54Mx62AAE9T3w0eF/CFbM0fOQLpkhQW3INwesf2wOeRsI3yGlq6HSwseH6gOvzFEeiKcY8IFVFRKyaIgmygfSMK2frtl+U6XHRlN9o3sSOowd4r4Y4ogXTSDop/wCWjKy+5BYsT6mYwAzHCnqjzK5NGDpIYEX7X64HHLG6nNII9Dar2x2k+QhmwbB1Lcny9leyLk0qbOPMV30FQIaIsQfe8+mKQy5FdqDLUWopKqpAtBsSBuIxWooEqqq1GNJLm/f8vfBPP8VoByaBqLU8wRVLam0kQVPTfrggaM0kIezI5dC/Uh/js4OBQ4xzfwyqpp1KZK6QCDzalBM/Ppj2J6Co41Vc1Df9TRI2B2OPYsLpYd+Y+RQ2vllDELyoGUNJkyQQPuPlOPmcf9nq+WgkQCQe8YduMeHhRyNLQEcq2qo24L9bjoLD5YTsrm1epUasIdAeU7mLED53xAJ6ix9fJbnaGgfpWskIsEG/+V8L3Dax0tAVQ8TyjeGHxRIEMQQCAbdsGP8AiLPTq0nGo1WV2eYgqTMgCH1WW+0EjBCl4UGYoUq2T0muZ82hqUawWOl1lgAwESsifcGTmS/CTOgAnyQzG4NQ8o6CyEG3adzi7HmS9nTFeS6LTS6Z0DGuocX8P5SC1J6J1j+G+of1GDdbxTTNJ15HIhrgrrJYSBAU2OnrJAZioJIw3ZnwHksqv/3HPBdjopwv1JBYj2C4G0fB/Bc1VAoZ90HVTpM+zFbe5nBmW3khE1Or00h5OPRZk7amJCxJ5VEmL2Akkn88PXEfA5UGii6atLLCqHj46gGqshbrvpC9IB7y45z8NclwylVz3mVKhooXpippKhraLKo1NqIAmwJBi2ENfGlbyqdVCFqu1TzrSWGpSoJ30Gm5QiwMTEgHAnxybxmmj5/37paSZ05AhvHwS6mfJQdQYMH+/v8AkMTtmljcg7e2/rinl8sx5aas+kRCgkj3gY+ZXKPWqijTUtUc6VQC5aRb02O8RF8WDcrVZJTC5xyefZPH4ceHsw9UVFGqgWVKixKVqbtoqg9CUBDQw1CxgRgeeIZfLrmaKEhlzM0aqU0ZvLUuCrMxEqw0kDmBIuIw3cO8A8Wo5QUKLZelqLGqQ8OwYIAusIYAC3IImYuACVbO+A3ylakudrZfLo5MPr1WVSxIQAEiQF92A64YIIAACy2mN7nEvA8gOtK43ihS4qU8nRpSWOlYi/miLIP4KlyIkqpsABga/H8yABSZBpusAa1mC8MSbOwBZdj2AtjVeCfh3w2kq1CRW1qGVnfkYESCKYhIPqDifjvinhlIvl6iU6vk06lRqQpqQgpgEiCAAxmFA3IOKhrnX4go/FaduBGT8VgnEeJ1XhXqOQNNpj4F0UyRbmVeUNvHXFFKTVG0qGdnNlEsWJubC5JjG48b8L8Mz+WDZdFpVGWaVSmmmTpLAMNmBiL9xBGB/wCEnD6WWylbNNpbMF3pg/yhI5R1Go83qNIwPe2i7dgcoh1sW07W0fJJHDfwk4lWg/s/lg9arqv/AGyW+2LPGvw4zuQCu6ipSHxNRJYL7qVDD3APvibxd40zdXMVqHmVAsKyCnMrUVwykabiVlY2uD0w3+HfFeYr0KwziugLyNalQUdeYCQPhcEr2kDpir5Y2s3lA/Fz7d2KOFHwP8I8lmcpSrftFUs6h2dCoXmAMaWQwACNzPXAn8QPC2R4dlCafm1aq6VGupA/eayHhVAMFZja6zjrw/x0Us1SpC2sZjVGx1LlyPQwwc+k+uJfHfDnzVEhACwCqJP8sQSfkBikurbva0jlIxyOYLaa9lD+G3jWvSXQaOWWhRSatRUKuzfwgsGIZ2O5jofTEni78RE4jQzFCnqUJ5bK6mNQLItSmTqj4ahWNjobe0D+L+HHp5FcvQZQY1O/87GNV+nYHoI98JlOkKWXI2fVpYGxB6gj0tGLQT97ZBsXVeXqmSI5HPfwB81NwPI+bmFHm+VpEqwAJtAEKSJ9uxw053gNOoSgrsjOCS2kEnbUdMiAZPXC54Qo685TnZAz/RSBvadREYc6xUPPmMAJt5QO8XtV9LX943wOYnvKB6eiuwbWZ6oNm+JZbhuX8mnz1Tck7sTbmAtpiwHS/wAUnDf+FdIrwykSPiZ2+Wsj/wDXGMrk/iLWgkSesWJ7n3x+gfDOT8rJ5emBEUk+pUMf+4nGL29/p6dreSXc+wRmjg38FSTIZun5rLWV2ZgUVySDzmbNZOU6YT+XEtZ8ydSPl6dUFwqkyFZYaXa7QLDpYmIOKNHhT1M6a9OrSdVqSWDamVbjQUAIAsVBttPcY78N8PzKVmNYtp0kMTUDB21crKAbQPb7wJlLGxl0m0uA6ivZOOa0iyQcDFUfbpxXzWe/iLQGVzZFKmqB6atAFgbgx8xPywvjJhqSVAYqVG0+mokfTD7+JFCiMyoZlmohLCbrpFifQgQB3B74S+CO1ZhSVQUD2nv6fLD2ikMmnY6ugv1XKDTP1Gt7lja8Qv8A49V8yfClqgmIbUdV/pYAwbHfHzDh4p8I1GrB8uaasyjzVZwvN3HuPuD3x7BHON/mr0tGl7K1IedgsdM9Fzw7j1JeHslQGo08qA3Md78qz1wjViHcFuVy0ux2kkyYibW+/fHY1sUNNTpReY2E6jBMncdBOOM1V1ON4gRMTa146yD+jhkYKL2rrX6qYhh8PIrzIyjnCcnVr56glGqVhaYYqbAIi6+UCDsQOpMdb43LNeIGpqgW8TqJMzuBf3g/LGI+FeKrQzQbZWXQJ6SVKyfXTpnu2NFbiavsfl/tjO1ks7JmuZ+Wvv8A9Jh8YYA1wo0Fkeby9XMZpxU1VHBAAPqJm567zifP+E69BBVqUWRCeWosFQenOhIBnucaXU4cjSQYmxjtMx6iem2PnB8mMuzrJahWGitSJlSptInZxuO+3YhqLWxuoHCah1TI4wwt+XP99ikXinjdquSOVqsxJVR1MlNQU9gDIO9iB2wX8C0eHM9KlmsvWesyzMgUrAkAqrBp0rJ1SCRiuvh54OlhyMyQVkcrEGCCD+eB2UZqGbpGqIPmqdQMgywUgHcQp2IHzwbvKBDORau5kTC+Njjflxx09bW5Zzi9PLZZv2SmilQwRAukahSqVElRFiUK4wjxD4qJ4m+eyjeWzhHQgKdJaggexBEyWU23nGo16ggMTEQT8p/uR8zjMX4VwygSKmZrVGBMoihY9Phc/lgWm1zpWeIZ9Ak4CxkhLsilrHgjxpVrZSg9ZtTDldoAJh2Uk9JgTjKPH1dqmfFSodRcEXvEXAHYDVAGG3wXxPLtTenlldaat/G0kkgE9rfLecLP4gUIZH/lcfQg/wBhgcM0hncx5NdLXoy1kzSBi04eEOKtWyYDb0/3X+VAAv8A2FcKvirheYqZ3XSp1HNQOHKKSIYgmegBLHePti7+HuZ/5tM9ww+YKn/4DHzx1xWvSUGnVZeYAxGxkdQesYDGHM1Tg3r5q8x7ufHQq1m+Npw/JUqLVB563IUgkHUWAHeJidrY6/DnihfKOhswrO0f4xSI/wDifpj3h3ii5mgadZQKq8rgrvvBgjYgdRuDgDmieHZgVEB8l+V1H8JuVInpvA/xC1osIw5j4apxN+/sgH8x3Dxf3CNeIK3ENTNlAfLF6hRJKzMEqJJBAN4MEXi2EvMftLkGpXZttQDAEd7CL40Xg/jdVbzKNRNUQR3G8Mphhf2i/fEXiT8SPMHN5ZP8tNVLHtzEsV95HzwzBTWAbad7fdRHNHHfeNv40kbJ8NbKZ3KtUclnPwliWXUQvMCLSGmJPYxeND4yoenHRhH1xnn7FVqVDmK7JTLXXW0BYkjoTM3jc374P5rxdSJIUs/+FT/WBj2pic9zHDJHKUEzC07SKXXhDxK/lrTzAkE6Q/dhurdm7d/fc/8A+gMvn6o1V/IcRpKgE1BeVuYkCI3Iv0wq8IzKHzKQRvKq6mcVAJDXIjT0nobzecTUfEa0F8t6hd1YxpBLQDyljAGu0yD2O84sY9kveRj3CsZY6w4X78J0rfhgnD3NalUeojr5bCppBUkgghgAoBgi4sSu+AWTQjOV15WLU6bqJDAadSuQQdPxNqjoLdMMnCPxRpV8t5eZo12Ygq5CgSJUBp1CGIJPLeUJtKzl2byWaTNVXpVi6hnVKhdJKaiFJk9QAbjfthiSME7geUaPVxuw54x5kfyqviTIn9qqqSL89iCOa5jSY3J642n/AI4tP9nQKW10w4IIsqql9ri/pt64xuhwWuX1uwY99YM/f8saN4X8SLTyy0syOZAUEANKdAflYjYgDGX2jF3mxxaXhvQeqZbrNFGwXI283n9lZGXyzUkC13oQhc+ZMxVNPcnSgM6V5DHNe5JwV4eops7tmlqK41AGpYaqjkES5AXSyoIsYx9HCsvXQOqadWk6k5DClSBawuii1+UQbYHcbTKZNPMfV8KhaSmTU0Mr2Ugk3W7tZQWuJxnHVwam4dzrNiqFj5LRMjXNuzn2Pz5SZ+L1MftVO8nyuYQLczRfczB9vngT4P4nTpVxrRvLMGQZKsLaotIK7/btgfxzir5mo9ap/wAxmm2wWBpUdeXv1xXQu6CmgOs2ABWCDJ95tjZ08JhhZGegXPzvn0up3NwfsUc8W8SFTMsVMjoQZHyx9wt1tLBNXIwUA30hosCLXsB85749gvdg5K6sf+QxMAaOgHHt7L2WWKWoKTD/ABmIt0KkT94wT4TkDVSQoIpyXNhygSB6ksSO9wOoxSyVEtQMczhgGAUkgTCmYj4jEzgn4cpppdnZrgjQsTMWJDAg7kDYiCQwIg35Jtcfob/EtoXlR5vhwAJmR1B/v1wPocbr0jAeR/K9/vIb74I8SzBkp0mZ7iTEjoepFx640LwVxdKeVostKnrSdXKoL6WdTLRMxeT1OAvl7sDcLBNe3qut7RkhLRubZ9cUkLh/jKuXVSo5iFnXAEmBuNvngufGZo1WpZhHpsjFWlZEgwbi/wBsMXj/APDulXoJm+G0omfNpIOncJ0ZTIKr9LXUlyjZujWcg+fQRXad3URTqW6tdG9w/wDNgz9PGf0rOj0sErDICQBz739E5cHZGp8pJDM76rQdbkrpM35bkmN4veFrxqgFJz1VdQ9Cpkfe3zOCPA1/Zcqqvytclf5QWLAfKb+pPbCZ4k8QJXYUgx0SPMqKNVgdlEjV3N7wIwnCxzpy4cD7LPeXSvxk2tL/AGkPRDDZrj2Nx9jjL+LUQuaqSPiVW+wVvuDi9/65VEWnRpOwVQoLkCYAHSe2AfFePNWBmjTBIgPLagNQNuYDvuDucG02mdG4+RR4HPikEhamrwRxBRVqIP5FY/IkbezDB3iPA/8AiFRaCuENWQGiYZQXWfQlYMXgnGXJxuuiaKdQokk8oUE3vLRqPzNsTcI4zVpV6dcVHL021KWYkA9zfbphj8LUveWqSl00hcnTJcJq8LrTnGSlqQwhqITZlggKxJB5twMUOP8AibK5hGQ1Gv1RCYgg9QB074DeIeKtnK3nVL1BTpqzm2spTVWPzYMf1GK9EzBorDCxA6/Lv6fbFnQsL9/VMfhjIdzzR9FY4fnHpsr0gwuQuqy1Fn3Ok2BgGAdvUjm/E1aorA5dCNmDtIHusAx64+ZHw3mah06GCkEsptpjrG4G4Fuh7YKUfw8qHmNZZGzCSNyIJbSJsB87kYksBNkJiVmmdTnHPv8AwlenlNTEv5fMxMDZZ6A3Mdrkeu+NN8JeFctUGYPly9OmWpqGCzIa4LTcQL7CQb2wCpeAFJ5SxETy6SNjsZIuwjcr3ww8N8E01JRa72nTTZVYzbYqTpF4M/cycWo2sftSNswa6I3tvHnfr5+6Nce8LZV6TEDQUoUnMAaDrZwxKxMgAk37euBXifwzSygXyS0ExJiGGkHUCFA3kECf4TImMUs/4felS80c678ok23gAmT6C/vhfyvE1qSUSodO/KB37tjxN9Fzc0M0gc0QH3HT7LWs5wunV4VQD1KdCadImo4G+lbTIuffEfjzhlInKgpGqrpY00GsjQYAgSTOF3M5rOVspToFKflhVK3AaEAiTrI/LAfiH4pPUqoHKo9BtSkUzE6YNwzSNJPbF94KflY4MIMZyB0vjnhNPGPBVAZKrXp+dTemrHTVIvp3BA2tsQcHuLZVBX4eNK3dpsL/ALlt++M8b8RjVp1aCmgBW1awlJgZf4j7nuQcSVvxFd2ouXoTRJKQDuVKGee9j6Y9YHAS2+Jl7YyLr9J6FNuc4Flq/Ea61WCkLT8umGCapUzfc9LDvhQ8TcM/Z6oUUnpSsw7h5MmdLDddhe/fHH/1D1VWqF8o5YqSrBSJQQhEvIIk9cVeMeKTm6mupURiBpCpcCdhAnc9zJxVxBCV1ZjkjJaw3fO316lW2/EylllNDynL0nNOZGmASC+4MzPJaY+IdF3jHinzP3lOvWNZ9JZlU0kTSGB0y7NzcpKiFlQegwv+J8saebrKetQtJ7MdY+zDA+nINrTjPj0UMTy9gonlfRtJAwxsdd4H0RrheVnm6LAkyQJMSYBIAmPn3xU4igWu9NYZQ2kaRGqD0JEiTO/z2ww8J8QOaXkt5emlTIBby15A3mOqsV1GqzBdME9YEwQt0KJNWE/eXF9JNz3ET3+mGSKFrN7dkJ2tI4tVszQBquG1U4Pwga9/UAD7Y9jjiVImqwptyDYzpmb9YJ7Y9gjaIGVhgCsq/wCT5cqCWUR8UgECCVibiZ/PEXDM0U1NYjt9/fFqtq8thYyZIJBM9SOqg7YqZfhjMhZVctMaQLDrM/rfAY/Fdpjs14GpY4+a7WvrbqSbxgjkuO1KC6dCsLsOeDEapIgiO20z1wJzpNIQRH8oI+MiJZh1QHZTbbfmxWytclm3Nrk9SSAZP1/Qw0IAW25b2r1Q1DhEB15Tjk/xNrooFOmVhi0ipG4CkWXaw37YhzPiyvVra/IpU2YKKlQXY7AsYiSY1H1xUpmnpBKgQOoE2/r/AL4gWl12Jvbb6fbCooCqR/8A1rGuoZ88/wB/oUXHctmCFNarqVpgLZTpMHoAYsbzZlPXAgU4tEemHHI1lr8PzFAwatCotej6o2mlVUE9pQ/6e2FpUncYKcAJmCJmQxtZpU2sP188V3PTB7hnhqrmqhWlpCqAXdzCqDMXAJJMWAE2PQTijxzgNXKVPLqgTEhlMqy+hgH5GDt3kkje29l58ln6s/6hHkhNQYKcB4LVzLAUkLXhjsoFviY2AEz3+mJ/DHh45yto1ikgUtUqkTpUfMcx2AkDGoZHjNDJCioA8gAQQFIq2uf4GhXNp6z0NjHyWeXbSqHBPwtSaZrVPMMjSDqRRewgrzAkRvthvy/C8nl9ShJ0kLppjYkyRH8G38RvEmdsJPiP8Q/PqI1Isq0rgix1GJMTaBIBiwJ3wnVuP1G1FSwDNLAnckk23PeSSd/XEbPNUdK93JWvZ/j2U5VUidd1F1SCVk2+IRFrwbGMCM/4tVHYBkZdPKFUAFpIc6pkCJjvpBjmtmZz7tA5j9v1748mUrvI02PpOJOxvKHTimmt47K1S5CtYQBPxLBtBBC+k9J6k45zH4hVNKlWMgkyDDQRcTub/kOwwuU/Cdc9Gj0U/wBsTU/Bjb88/MfaMVE0fQqdpTBS/EOrYKwQq2oAACJEGLHTdVJ07kk9cU+E8Q8ys1QxNVdTQAOdTD26aml/82A1fgLUAzuTpNpjr0B6bjf3xzwvM/vKcwJMfIyB9zishBCe0cbiH+VLY+CZjXQE7glT7bj+uMr8VZaM85kKbGNu4tHoB06YdeBcSFOnWBMQocH/AAkf0kfPCv4i4Y9et5nLqZA3lSQ5U3nbSJNwCZtPXA2ua0+IqhJAtqE0M+UYtTYo2kqDb4Tus3APZht9Z8ueOhqZLKCALdB1i8bW+eK9Dg1d11ooFM7O/ILehNzaDExiKs2YSSGUrNyrAgTMW0yBY4YxaXyEUyNBApDCT7dOkdu8euPcPqvQqeYpRf8AGNWnsQAwEja5++A1OtVexrIP8x/ILj7U4UpvUzI9o/u2BiIA3adl1jpYe5LRSucX8SB6hdtNSpAWVSLCYtJE3332wMXNVHMnebff7YkP7OllDVD9PyE/fF7hOQNVxTpgajtJj73/APOJeaGAo0jGl4BdQCscLrU1qoaxZUEklFVzMHTyvykFomemB2UaHI/in4piImYI98EqfBKrswK6QiszajEBdQPeeZSlgRqgEiRijTypp1SFXUAYlhv35eo64WP5cpftghxa68n5Dp/KlHB/N5pIMnlI2HSCTtvtj2LXn1FZiGEsZJkEH1ECAL7Y9hUvl6Fc8ZK6qtkMwy0DUAiR5cxb1n36YIcOzBSgJcwSTB6bzftF/rgZTVqSurBNVpkBuoYGbwT1MbYm4jVQUB5cwwj6k6vsGHy9sOQNBcSE9pmjeShdKk2bzKhQSXaFHoPhH979TjTuFeFUNPyqbjMVA6+aqmFBXVKEsACBeSO0iIEpX4f6lzaVF6ax7cjKD8mYH5DGq8Pz3lsQvKNIRYEiTHMRIJOlVEn74Hq5w14Za3YInFm4BJ34k8HSiyNRRUDWqKohVqAQQI5baTOnqwnCSc4QN5m2NC/EjjfmUVywZNNFg4idROhtUtMSS2o26k94z2nw+pUqLTVCXf4V2J+sDFxThuHCf00uxpa4+L7KfhId61NaUeYx0AHY6uVgfQqTOHXjXhVHap5cq45tZnTUgczMtwmtrKFuTqJkXF7wJ4H/AGdhUzKxWM6RIPliDcEEguRPsPU2k4vx6nRzYydO7MVMvIRXaNDNPM+lSG0CAIEXAhVz3Pftj6KZJA4/Rc+HeH+Tk6YIhnmo/uSVAPsqqPecDvGfCRUo01NiF5CehBOn/KV5T8j0wBPjrN5XVlqiKXpMyksOdTJLDsYYmD2jFX/1c1WfMknck/3/APGBs0s7Je8PmVlvdvsqhwrPNlhXkGWTQUmJBYTq62iYB674o1ahLS8kSbTczc/fc+pwzZTgX7VBUx2YdP7j0/LDFw78PKdKGqkMYiwgfISfzw8/XRR/mOfJAcwuykLI8FrVfhBE9B/U4Zcp+HNRxLNp99sPuSoKOWmgnEWeaosmQfY4y5O0ZHupmFIjAQjgnh1aNQK6g3N/yI/thwpZCnaFUcs7f4Z/PAPh9Zmxd43n/LUdLR8jH9sZeoMksgF5R2YCqZ7xLSpkhF1R1mB9cL+e4vmKvwsUHZZEH1+v63x9pEVKnlogZt9tvXsMEM3knQQ0T2kT9MOxsZDQHKoXEoflM+XY0c1D06x0a4Egk8smADcLBOxjcYTuJZVkrsrCHRo/0m3yt9MHONVwabfT9euLeco0M3Ty+Yq1Gp1KkU6hUAhmURNyNLWibza3fVjd4bKZ0epbE4tfwVb8K0fPYnek9MrUHSDI0n52j0nEuQptW4vm5UgACJH8NgpHpY49U4zSy6fs2VSSBMA+0s7H5eu0CMC8nxPNMxmsic2mys0SAbEsvcdL4WLJp9zgKBFC/qlnOYHU3zRXiPAzVrsjklEAAUMewIBPYCAAO3WMSZThSUKmpEVSVggCxvI+c/l6Y6QMCyCqF54qZiqrOSxWAqUqYlmC6GgQFGmSSwn7xB6tCsKdYo4dA9KrT1aHQxBEkwZmVk7qdiMOtje2MWeiu1wuqQ/jmRq5vShCEzJLUw1u0kT+vTCNxng60c09Egcum+kD+BTt0vh/bOE6VUtpJ/eFHCPpiwRipgn0vYC0khW/ELh/7Nm2oqzVFs9Oo51FkIgAtu0MGWfTrg0dlvKs2hIARaH5DhCkFjI7f+Pt9cHuG0KYUgvpYSSq0iwiGgk6hpBO7EgJ1MMCB/DMlmCo0Uarr6U2I9YIX3x9oVwlYGrTOoNLU3BUkdBBUmIttfAbO6ytmSNhGyLBPNJ04vRomlM6mqEaiE1ayGIpAAVQamsMTa4lhCwECI2YWlXijUeqpGmSsGLiAJO4A5rTOw2xZPiVtdUuquKqsr3PMTqhjOoSrsCLTCgAiTInK1tLiNJMizKGHXcfP8u2LykOasLtDTPbCS/ofgqvF2anUKQAUsfXqPscexYfJ1DzIYUkgEGJjqb73x7ENkYBRpYILQFar1RoYkXJ3X1/hYRcjexwPzzaadMbgy3yAUD7lhgnRzQ0Fml0gqOkP3CzP2wH4nV1Km1gQI7TO0+pxOlw6kTSvDbB6ox4N4ytIGTEjmnfcEx8x9sN1XxJ57D9nDKNJi1yVOoDsvLN7/1xmuWox9I233J+4jDTwfNEKnlqSy6WA7xY2F8en07C/eV0Wle6SNzLqhhez+VhvMY2POl97zE76lJ9dx3x7gInM061QEIlRZcLyrEsswIU8pnp7Yach4IqZliahNKlIZWI5r3IVOm5u1r7HbDdxLwnQqZF8rTXSpvaBzTOrtMi/wBPaneNPgB5VQ/expeMjqqVTxbld/NQkCyg3MdhM7jGW5gPm80/lS71ahKwYI7GZsAB8UiAMUxwAa3RpUoSDtuPt0w3fh7lBReoxKgkBAzAEblmNxANlgNAJgTE4HDAyM005K0Hh0MZkdRFfVDOJ/hrVXneqpLAMSQ0bCZfqSesX6wcBMzwJqQ0m5mQwNmHSDHof9jbGr8X8UsASCoDcgYg8m4khWNwAD8xpJ2KRms+GqFQoCmWKSJJgkEEi8QV7kRJ6jQLTSw2agh1qr+HWbYZ1aYutQMSP8KlgftHz9BjWM7lNSgYQvwu4WHzOYrRAQBFnoXJJ/7Vj2bGonKTjjO19SGakAcgJ9zG2a4QCnk1UVCyCo2g+SG+ANpMF1683UgwPnhNocNr0nqNXK6W1fDUuDAKkQoAvIIA0xuLDGj1uEg9x7GP9sU6fDaCmQA5B+JrwfSbT7DEw9pbWbav4Km0Wh/h2m3lhnABa9p7DYESJufnjvj2VFWmQN+hwXpssYgzVQXvhYSky71Jbikr+FssFJSoI5yakMVaosAKFI2TfVeelpnAqrwasuYNWt5Lox5kBYggyGAUqAsWIIgg7kyZ645xXy8wkGJNx8rH39cFOENTzStcyp0sJv3BB6gjv6jpja7x8be86H0QQRwk05JnqmkCSCbDsP8AEd4E37DFqtwV1y5oHc1AUn7/AJ40PIcFo0ZZU5iILEyfqdh6CMCPENYPHTTscei12+SmjCG+PFrOeD0SuY1NbSzJH1B+8H3wf4Hw6rWlqYEb6iYG72nqYj6jA3xRl2TNMaYP74Coqjqz7iP/AMoYY0LgWWWjRp0wZFNQJ7nqfmb/ADxttcSLTE8bAWOb/tVg8FWrTUVVuIkBiV1cvNIKnUdIO5uB8584o0BCLAADrYAACT0AAGPtTOx1wPr8Q6bjAXOJwqBUjwcM0L1/W+CBoUMv5ZqBajaoUvcIbbLBvsZxBw/MksQOv5T9/wBfOXxDwJszTXQ+llJKkR3BF+479frgzI6FlQX2aR/KcYV/itPffEPH+A0M5QNOpGx8uoLmm3Qr1juuxE+4TMlk69IkVqiP/LpWD3M3ielv64YcnnSARMztiC4tVtvULF8zRqUaj0qgh6bFWHqLWPY7j0xJl6i61N9oMb39ffDd+KfClU0s0ogufKqepVQabe+gFf8AKMLOSrorwyAiIAHcixN436YpJgWFTX6m9LsdyT9FcoZ0IWhLE7CeX0JIEnHsVKta8M7ah8XKXv7icewr3V5r6rmC1x4C4yVEtQMczggEaT8MwpmI+IxM4rJRDEB5AP8Acj8xGJck0UySBBIUyZIgyTo1D2iIwS4HwM1irAgQY22MkybyREX+VrEnB2uJTkMRklDW8/sjXgzwWlZXrVRrQNpVbiYHMT16x/q2w9ZGlRy6jykWnsBpWG3mAd+5+uJeF5NaNEU1tpWTa3cn5m59cJdbjzVuJ06IsogNBm50sR6WABHoR1OMtxfqZHG8BdaxrY2gEJ6ymeJAgQJ69oE4J0aovgE1yBqIE2H3F/f9WwRpLaxPv+v19cAhcQbCtKwUkTx3lfLzWtV5aokxvIgNbrbTtPthcqVG06qRkjoDvIhl9CR7G3ScP3j/ACw/ZkebpUW57NysJ7XwgZgAAsbGNxuew9b9DIxsMcQQ5HhaZoCw5HH+D/KoP4jOg0/hk8w2mBAkb23xzls6wY1WlV0kAC3mEwIH/R1PTEbVCbm/qcRaSzDck2HUnoBh0z2KpZ0fZrQ/xO+FUVq34X0tGT8xt6tR3PyIQfLlOGXNeJaVI8zqD26/TfAvgWRKZHLpBBFJSR2Lc5+7HFJPCiF3eoWKRJCkhm9JHNHoLmw6nHETRwTzvklPXohvcbwrOf8AFj5hvKy6FmI9o9SDcD1MDA/iHh3PBFSjXRYEljPxbm0GRJN8F+BZugoNKjTFHTc0iulh6su9/wCbB2mwOKzal2ndTGY9c2oa0HkrPVq8Sy6/vUp1AP46cn6rv8xPywKzvjKpBlqa/OT9N8avnKIgR1xWHBqLNLU0J7lRgre0YgbkYL9FO01gr888R4tUqOSI3+Jrk/LYe33wy+Ds/WpVdaUnZWENaJ6iJ7f1xpnEMjRQmKaCD/KMKXFeNrTmInoBjbbrBqWbGswlSzabJV7M+N6d1KurDdSpkYXuKcf8wcgPvgetU5upoKhnAJld1gE39LbHEIydRaauQSjCQ2/p8tsXj00cXoVDnE8otnKvmfstXqoqU29wNS//ACaMMGS4lCxcev6+mFLLsTRaN0qI/wBnRvzGLuXzMKB1/rcH6HGhEfDSKWnY13uEczfGR36YGiqz3YxOwJAt7fb6YH1qs+/T+gxTzdPzAG2ZCIbqPYx36e9sEY0BVJTjkM+EEfr9f3xcPHJgCfWJ/W2M/wAtxNkkVFaQpIamFhiLgFCVC2tynoIU4mo+IEYgSQSY5kMDpc3EYNZpQKtN1SvqvufX9d/10xd4ZvJ/X9MVs54azFGnXd2SaCaioLGQF125QIib++GfJfh6r0JevULFZABAWYtaJIn1wuWko29oCUfxAZXyRBYCKiMFtJN179mJ+RxnmRoOXXSpJkEWneYMddicPn4pcDSj+yGiStHMIZDHVDDQQZJm4e8H+H1wjhBTqQQrMIEXAJv/ABBhFiDP9sUkBApZOtYTT/08fFUeJ0ZqsEbkHwydNj7wTj2Oc7RbWVAJ02tzdSRsSB7C2PYu3AGUuDhWcuimiWgfFZjOqeo3j5xg34PzB86nTsJqSCfa4+gv6W7YGZIkUzTdYBYWZiApJBLQBtFo+eCvgAznF3hNTAXi66ek3vvhZ58L/iiaMf8A0N91oHi7ihy+TdhZzyrO4nsfe9sZx4ROjNU6rkxqOph05GJPtMAnsTht/FSuBRy6A/E7MRM2UAfK5H6GAP4fsP2tQbcrx/p02+U/fANO0Mgv0K6wttpd60tFJJgrDbEduvXv1xcylZogiDvuP1+h7YTuKcBemdeUqmmTJNPVCn2m3ex7bi2PZDjPEFqqj0VcN/EV+EfxGVYCQoNiLkAeuFIYQ42xw+iiV1NshGfGdYNT8uOWoL7iIIMjsZg7W9MZzxDgtVBNM+YguQBcf5f7fTDHxytX80HMBVqCAqoQQqX0jlJlpLE/WwgDqmsKTNzYDb39Zxobu7GUrDO9p8PCSsvlKlWyIx7mIH+owMHOGcIdSqUivntHPuqAmGCkAmQGBkRJOkTsS+dzV1UEiCZO4/3E2j73wd8DJqFSoSSZu2qZJvG8WB6Wgj5Am1PdxmQjhXn1DpBtTRQsoB6ADvsADfr74mBi/wCv1OKtJ+Zh2P5/74ssbffHGyjxe6XBwljxZ4ZXMaW5ldGkMhhh3g+o6T0FxvgVw/8Ab0VdGaSrNUUtNRQxExpOqAxJBWxgiY6XcmbArjHh2lmUKsWpkkHWhi42JGx+eNrS6kbRFKLb6i140c9VDmuMcRokrVy9GqFg6kLKbyBvq7Hp0xQH4gVirFMoeUwSXJAPyp4CVPBXE8szHK5rWHjUdelmiYkVJW0m4bqcV8vwbjQ1Aa0DNLTVo6SYAmJI2A2HTGp+D0j/ABeE/GlW3BccQ8V5mqW+FRMEKNtjuZPXAPh/B8xnqpRDAH/MfZVB7tv/AJZv9SGTL/h+VZqufzQE3ZKZjVbYuQBt/Kp98dcX8WJTpjL5JBTQfxAR7kTck9Wa/wCeGRIxvh04F+fQIZAGXKvXzFLJMuXy4sgPmOd2dhF/YTbpMdMWqOYAydMHsfuzYVQO/wA8XjxCaKqLESD9/wC+IdFx59SgF1lWeBcNeu1SnTMMULLeJKlSBOwJmBNpibE4rpUamW8yY1Ea4i4MBWQCab2iCAN4OLfh/OeS+vr8P1IP9MWvGtAVR5qnSKoC1QAPi2WpfqAYMb2uIJw1E7O0r24gUhlZDNj+umJMlUvpPU4D8MzrlbuQUNyZIbpueQCx5mvax6YtNxBHWVUhh8Q+cSO47fTDVEKQ60ZzXCwRI9v98COMpWqPrY62CheYAEgTAkASb9b33ODvC8mRT1uzMT3Zo+QmLRMddsXM5wtWUFeuKskDia6I3FWusp4LqVKLjK5oaHpK9RJdFYMHBU6GIMaCp1KOxGGvgnD+KeVTWo6hIVRorAEggAMW8ktZbwDJIsRMYVOGcPagSyk8y6W01NDEHcdm+YwcpeIXCUqeusFpAaeUSdK6VlwINrdJ33x4vAXu7LlnfEeFac1Wo1alWq1Bygd2JOkGOskDr2i+BDuGqy1gWuDJgdt5NsGPEfFxV4hUdCIICtBEMVUBjO24An0wKydcFy7ANDAwSVJ32+3tGF5LyUv2kG91HXOfj6qnn6/l1GABUzdUYqB+c98exJnFcuzFdRJgswmSO1u0Wx7F2ubtFrMBFK/mXUq7Ewx2m8jZbzYjsegwZ/DZlSpXqVJFNKTOXAJ+EgmOm1464D5eqjAh9IkSAAJ1naZEkR9MWOFeJf2SjVSnTPmVlKglgVCmzSsTMTEHfpGFg3c0sV9GSyZp4RDx1x7L5sZavSqHWUKPRO9OGmT6kkje4AIx98L0/KzmTm3mJW6bWlZ+V/ngN4b4ZTLebWICJsp/jIEkHsoET3kDvDj4L8PtmqqZp2YJl6tWG61GbTI2NgQZ2u0DbBXMG0tHFUunkl2MDb62m+hwg1W/6JvPSRHyuevpho4fwhKS2AuB0m/MSRMd4+XScS5bLqsCwt2HoQLk/MfliZUAn2je/sDEgbfbthaKIMCQmndIfRZT+ItU/t6iIOhfTYET+X9dsDwYC9dwD6gG/wDqgD2we/EamGzlIgyfJAv0/eNE/fCvVJ81AJ0qLAGDYmPnOPSC0SM+FTmsFIHKCNpBI6kWG9+nU4P/AIcLC1xpOrXJPTYCw/hEd7mJwq5ioSFqIxSIvpBaQYMTtsPtgx4LrNl651MCK2l5A6HShBkk7sjT6NthPVRb9O5rea+ik8pzzLaKin+blPy2/ri4jY543ktSHTvup9Rt/bFHhHEhUS9mWzDqCMc3tL4g7qMFe4NLqu+kxiI5nFrM0NQwOrZFul8MxFrhlUNqtnc6OhI9iR+WAuZ4m1+d/wDUf6HFzPZF+2AlfJve2NaFjKQyShPE80Wn9ffAzR1xfzWTqA3UximTf+mNRhAGEEr4wtj5SXH1mxNTGkTi5NBeAsqLO1IEYq5rjTGiaZN9pxxnK84rZXLF2gHtbvMgxcXgH/bDMTABZQ3GzQVdqzLVd1DJ1mm1lkAmY23uJEG3TFrhtYkyVqFmYHUZ0tMBhflk8x9R7Yt5rIoreW1NVaL1PMAYltrzzDqbSAT1iS2UpDlSooamBqao9PRGkDqWliCdgJET7FdIKRWsRjhNeaOkyINhF4gbj7Ykyi16ID6hVoMiyqgBqZCiT6rMzfqLWxTyhCMo0uqvIAfcSZXqSJLfC1xF/Rn8I5UtlkqN1A0jaAABP5HCbPCXFHeeAqRzqNzA8sWJ26bzsL4X/Efi1AppZdiztZqg2AO4U9Wi0iwuQSdjXiHwVTrHzKagOPiQWD9rD4T7WP3wrrw6mP4fnN/rgjpR5J/S6MTZDsfNBctQ0i0Enp+QnHOWB83nhCehBtO1t8Xs3Q8vmmR9/p/bHyi1Nqhd+UETOrqdt7gTijneElJduANDGDpeFay2ZppKmdEykmfcxNie2PYG5nPwdlk76RAnY7CPpj7hfuN2fuuYLX+SunhDNSSuw5KYKlhMzMrIAtB64oZutreQSSYuTcx1npjTW/8AZ5CNSlm22IYH81IP3xmJJqGoKY/dUtRB/wCkEx7m5+uCtyuk7b0bY39+13hJqvZHOAcOqcTzFOih0pSH7+psI1FrbDU0fUydpxuvBsktNVpUxCoAFABjT0uTM73aSTJ6nAL8PuB/s+SpyirUca3+e0sOwj5k3vdrDhZO4vsuwt126D6Dtiz3XgcIANgWu0sBB2E33P6nEdZrECRA7QNu/fp/bH1qpHpYfr07z0GKVWuJ33vcfrpb1++BlWCQvxBf/wBzRM70wN7kipUBt3kxHvhYZ+XUDBCtv7bHpG0nDB+ImcAqU2Gm9M9QI5oPSTPLIAO31WKbgFiZgAKLGbmDYbSQRfbrfFS0kWmWHFL49aVIYy2lWuJGpjp2+X1GORU0Faja2NNpZixWELQQACLupI+YAiJEVaofNVh/CBzHrzHQZvsTc+2BucqjzKNR0LK1XUaYEkqqgljEyBYwZt1vgrGWocVs/h/iCurUdU7NSJ3ZSJH0BX5EG8zgPx3IVKNTz6I/xp/MP74peC88uZBpEtTUvOWqso1GNQZVJuEESFtMsPTDZk65qDy6qlKoAkMI1WBJHS0j5m98YGqgdp5DKwW08hR+YUqPC+MpWWVPuOo9CMXkzA64A8X8MsCamXOioNx0b0I/rgNR8WlSUqqVcWI7YWGmZON0R+Hkvbi3lOld0O+Kgo0/T64Xj4gpnriOtx1ItfBGaR7cC1O8K9xXM0lnbCLxPNio1hA74ucSzBe/wj1P9cB6uaRfh5j9vr1+X1xs6eHYEB5tdIgAlv8AzivmszOIKuZJuTiJELX2E/3n7KcaDIs2UIv6BcCiznlH+0/09emC/DaaotSpUUGmIUxGnUDIhewkGe52scVMjw+pVGhFCiDLta2xG25t3+G5tiXOMK7IlAGigBUnTAJAupOzNYXBmJN5sZ/+39/Rejb+pd5KjFJ6nmMP4WAE8rMkBQ3NqcGVN9h0GLZYsAJqH95pFJqYLKIDs2lh8RuAxFhJ5ulSpnKtVqdc0/LWm4Dtu8gQ2ldyqiJFzf3i/XzSmprVWcRMpDAHSxDMLbIzEdtRm5AwM31TAUq8Seo/wyFY85lSDoJE0zeZO4sb2FsaXw5AmVpKDIFNYPyX+8/PGPjPr5muCGBIWTYKA0A6Tp1RLQ3UiBAxqXh+tqy1IgyNC/lGBPZtGFBNr2dfT6D9fr9XXeO5LzAaybj4x36at4tYED3wxcV2N49sLNPOaWmxvERvYm/QWBvM2FovjwZuCJDO6CQPCUeM1DYTYXI9TP8AT9XxHlaXnKtEatRnSokyx2MfbFrjvCmFYJTEhgXQntcwfUbfTFvwPxoJXlrPqCEwLJvY9CWmcQRQ9ks+Aa7XuYw1efl90K4rkXpstMkKaahYBn1N4/mJPzx7Dz4q8Oh65c1qVMOJXWwWe8D0/rj2AOmDSQuzGm0jgC45oJYzHGmbLpQYBzScKvqhJt/lv8sDs5mv2avpQcpE/bEeey9UEtUEuCLjpaALf0x1SoMZqVlmLaibQBfpuPfF9o5Of5Xz6Ruo17Q4NLmsaQa/e1ungF2qcPoNqkMhKwDygnSFnrG2DxrwIjoSRMx6R32+RG2Mj8GeO61GglI5cPSUnSy1CrATPWxi49sNCfihlGc02fynAiXEK0xsZj0v8rTicXQRoJ4nUwHI6JjzPELT9Z/Xff1wPr5sybz6dPX7fq+BNbxDTYwtRH7aWH5esHrijV4qrSFqJYDUA233kYpyU3uHmh3jmo7Ciab6DzqdybhdMXiTDQfthZNWKaaFOjkIM+hEEd7Ez74tcR8SU61NtLFWUqy6lF4N4g3ME2n1GKuVRvJUrUEIt7DllgQTBgmJHynBgKGVMb2u4K9kaXmLVLrctBFjpAC6VJ79fy2wPzNCGarTGopUfLKkx8SsoI3JMmPYRjvNUqauf37irUIhQ1zLheZQAAdB1A6ht88RZikuXrOtKtCUgK6pUIMuGCwCIJlSdt4+YIwUcdVZ3CucBzT0hTeo5UUH8mmlOSxqFjLAzBYaoAEj4vnrvAeKrn6CNalmQstIulxDAagIIAmCYmD65Dk8hVNWmRoaAa3l1JAQ1SSnwyXIGojYCPWDL4e8TslQVvMPnEEFkUgU6QaXJHwsWAnSNyVGKSM32ouhlbBSzNalK5inqUWDpJOzFptLCwOoDvtYYo+JfB9HOJqRwKg2cfke+PvDvHlGuv79fLNhUg6kE3iRcQCCdwDIkxOLx4GhZqtCtG4+IFA238MCAAtuwW4xjyaHa7fCdrvkrbhw5Yxxnh1fKNpqhlHRgTpPsf6HAt+Kv/O/+o/3xuOe4a9VQqFayMNMsAyCUa5Iuw1QdhuB1kZ5x7hvDqFfQ1N1cwSNXItwRqCs0CBBseVpAJiNPTyEipW59EvJ4cg4STUzM3Jn3OOWqmYgyRYRc+w3xpHAvDeTzJanRiaXKSCjE6i5lGKamAJABMGBFxYuHB/CFNCxZKYIP8Ag7LMkktMibkxJiJwyZmt4Cq1hcLtZPwTwRmcwb0iEmNxf7yB3O4Gww/ZPwlQy9MtVE6QTA6kKYAB3NrCRf3OCHE/FeWygKJpOmwElVtJ+MjqQYN1MG5xnPiHxe+ZZSSrAqToURbUAwkSVbsxLWi64GXvk4wEYMa1S+IeKGtWCIpoLBNMCDJVuvUcs6oielhcFlUeqiB1NOXdhVRiDqhoWCLGRv2nc46NIVQ9M1ipD8oJVjNj8YG4kix7+uK7VCbEvaX5G59TSFJYgFhM7CLn0wZjaFLxKMcLIbL0gCJSQ3o2syST1k6p9cUKC09xEMzKWUsNV9QEA3gxYDfEJ4ciqNdE6gxDgOZadQ5pYAQetgb3vjpaQUjRTqqVUqQdlJJNmk8pE/wARNib3xIaBdFeLlWzyqWtdSQBM6huABNwoA26bd40rwXxHVlQs3ViPluPscZvxJpqsdiHOpQZBOkc4/wARk74YvCGaKs1uUj4jsCNpPTfHpa2ZVLAcn/NvKn+vTb/b7YTuLf8AMgkXFhzbyIkzBHWN+W0GMFq3iGiikvVUAbCQf6yeu2FqtnjXGuiCb3uEPS87xEiOxPcyKNwbl2AhzTMY23FD+KceZbdSlj2B+cb44yoApU6ukancAk7AE3PtMYiKSxSqi6oAUDtt19L/AExBXo1AfLKkJMBe03H2wN4a53h/yEnFDNu/FwtNNdZPTGUc4hmP26qXeFVAEprYwon7kyfnj5ijR4dmmWKajQCYEqIJ3F47Da2PmAlr/wBLsJebVGR5eX8+qs06VLy3q+ZVNVCCFGxIuCfTEmY4sczlX8yppZqvNRVIALCzBogDpE4G5XMknUsrcKoB2BIB998W+H5gglN1cAODebwPY3xey0FE0XaE+iD2syHdD06YQ3jOWehU8oVW0iP1bBvh3h1K1NQSnNGqoWEqO4G5OOaWWVyXAixkEz3NtogCOuIKWXDamXkEMQovGmOuK79wFdOUTs6LTzPYNQ4j2HJ+Cac14CdB/wC30sI+OZY2jeevYC2EvPZVaTulR1B2KqJJMf39d8EKniqtQ1U6ZIbQecmYtPKsQD0kziDhY81V3DqTDb9gOkzJnfEkho3lb/aurihAgbG11dapUczlWgOF5SWghYEAgfzGBNoP3xJlKFXWFB0/4rDoSCTaII+oxR/4jURWZXIJOknqd2knvibKZkspm40Fgp2B1KhPzAwUh4FrmSC0bgrLmoGKKq2fzDyi7LNiZHKOwx8ObqF9dSGJbWWUAH4CigHoBO0TcmZxYoEs6AMVMAKRusHp9TiHjC+WOUnUTJMwCCoMR/vijZTYCszUyGgCvlSjVQmkNSmArRu2mdySSYBK2OwA6Y+52jUphUkQRBCxEEkk2tM/fA2vxSooVdUpGrTsL3998EaVaU2EapI6Hcf1xd29uSqyPfguKqjJOOQkhdVxvB7kbTGLI86nTIVn8ur8Q2VgDCkiY3Fpxcz+X0prZmZtNjMEfDv3sY+WAg4lURCyuRJg+sXknvfFWOdIMKG25EcvxHM0eWm9VJ6KSJi5t1ifvjp8o9QGpGrUXOrTvpUSbvNifre+2B9HNOV1BiuhS4HqTpP1jEVHMsxAm5tNyd5nffp7YvtcrbTwVcy/m0zqTWrC0rII3kWuNvtg2/iDOU6Cr5utTcKTqsOh6zfr/bC0OMVXZizEsATq+xEbX1HBJm0mqBYCBbqBBvijw5tWqlzoiDa5rVqpAB/xT1hriBsACAR6ibS0yNXqlFfT8MobWkquvY9In54tfss01ZixAkhQYj4oAN7A3jAKln6i6mVyGFp3JBtF+gjHmvc+wOiKJ5HdUUpUavls0hRAtYG8CQOtoBP9zig1Co51mZMgk2vH1274+8Lz5ZgSOYEnV1mBe+CeTy5dHGogRBHciTJ9YtiHvcz8yA55Bp3KHUcgzSRJIBZhG0WG5vJx4CoJYauoNvS4PpA29Mc5msRWKqSBPLJnTF7bdoxXXi1VyxLEtBv6HlI7fxHBAHkWrhriFcbNFiDVcrY6WK94A26WifTBzw74dq1gWpFGWSDGx33FrHpgZw/LM5qozkhAFiNxdh9DP1xJR8RVMvXY0eVQpBQ3BETBiOo3EEYHYcdq1Oz9a3TyAOYD6nJTLxPwGiItQlPMmTS1Qrf/AMnCh4gy/kvCPp9FP9sEhmmzIDSw5WME6vhHeBjnJ5dSzJA1Rdj2IFo6ROK7qNngJntjT6Rrmyscdx6Vg39FXyeQOmjmHqEkvp7x6xuRghmuL+fmGoPUZ6RqajWVNLswEA7WUY4yzCn8A5kiGYzBMKSB03nA9KzETJ5o1Cd9Uk+22Ia8utYrO0p2aZ2lbQBJz1z0U9QKjMtOrUKg7xM+uPYHtnEBKvT1xsdUW+hx7BA3CQEeMi/2X//Z"/>
          <p:cNvSpPr>
            <a:spLocks noChangeAspect="1" noChangeArrowheads="1"/>
          </p:cNvSpPr>
          <p:nvPr/>
        </p:nvSpPr>
        <p:spPr bwMode="auto">
          <a:xfrm>
            <a:off x="155575" y="-936625"/>
            <a:ext cx="2333625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7428" name="AutoShape 20" descr="data:image/jpeg;base64,/9j/4AAQSkZJRgABAQAAAQABAAD/2wCEAAkGBhQSERUUExQWFRUWGSAaGBcYGR4eHxwgHxsYGxkfIBofGyYfHhwmGhwbHy8gJCcpLCwsHSAxNTAqNSYrLCkBCQoKDgwOGg8PGi8kHyQsLDAtLiwsLC8vLSwsLCwsKiwsLCwsLCwsLCwvLCwsLCwvLCwsLCwsLCwsLCwsLCwsLP/AABEIAM0A9QMBIgACEQEDEQH/xAAcAAACAwEBAQEAAAAAAAAAAAAFBgMEBwIAAQj/xABCEAACAQIEBAQEAwYEBQMFAAABAhEDIQAEEjEFIkFRBhNhcTKBkaEHsfAUI0JSwdFygpLhFTNiovEWJLIXJXPC0v/EABsBAAIDAQEBAAAAAAAAAAAAAAMEAQIFBgAH/8QANREAAQQBAwEGBAYBBAMAAAAAAQACAxEhBBIxQQUTIlFhcYGhscEUMkKR0fDxI1Jy4QYVJP/aAAwDAQACEQMRAD8ASUyp0vVZWCL8WkbnpHbucd8N/wCU1by3IDCnTcxpDG5m94xxWzvlyozDNSkAquzKTzX+04nz2boPRdcuHpsXOlA0qF6QP5j3xkVYNoPZnZrNWyR8zqA4ANHi+tf3Cg4vnGo1ih5xEDTYCb/ODi9keEPXIOtFZzAQGN9wB7YCUuHpVAZ6+l9jqP8AXE7NmFHlU11CbPbcAsdLG06QTY9MeDbprfj0QezdW/TSN7tocRzY+ie28HZdUK5mqpOk9gy+oYXPsZthLzKNSPloDURDzPTIkyLkAXiL9gcdjiBqD984Nh+8htW3UTB2E2kzviE8Hq/EIAKkqxaIAEnUDcWhtpuLXEyG34aXS9oNg1LWyPa7efIUqr8PpKvOXvICgEEEN/FIidJ6emO8rl0LaEYS0iWsscpHsdUn5Yps2ozpCzLC56wbScd5emGIG5J2mJ7fe+LFp81zsWjnnO1gV0umsKWIgXYek3U9JsL4hzNXWIZpAOoCJjaZPbF6tkEBLREbmJtvcdflGK1GmFkkRNzG3t6Rt9cUAAytBvYr2uAe4BRVcjQVo1EsCeaDp/6YU32xPmEWnCkqTMjTdbg2PWRvitmMoY1hGCEwHg6SevNEH2x8ZaZUfECBAvadxffF9hPJQJeydQMinD0VmpVB5EcspGi9y2xsIte3e2K7ZCiFGstJ2ABEEEhtUiCdtsU6WXnrB7n5R6zi4vDmIYgMwVdRIU8omCTawm07TiQysAoQ7O1I/T9FG1GlqF2i4bTYRA0wPeZxLT4WuiS2k81irapUBtwIkjbsN8MVP8PavJq06nDAAvphxo0UiSlqr610qe8zGBPGuBVKFQIachwGU3jmBUqTqgMrhlImzKZ7YsWPpLmKRosqg2WoAnSWCybH4tjpv2mLYt1wFUszKdYB5TtcfF73tiDK5JNRFStTVV/6idQkToKqwmDIneCNxGLD5OkSQhLpIhmGmSQuq02AaRPXfFHMPJKNp+z5tSeP3XJzQUDS57t1F5BUKew74rU8lR0lmZiJIgAgkwCpJ+HTM+uIsygLEgD0+k/2xFSokCSDc2nbFzFsHKLB2dJKSGFE8plEVdaldKm42cz0HeO+OKVZdEhyGNh0HWWPcza2IsrRBlSGLMIAW56RC9cd8Q4C9MgsrohEgOpVveGAtPUSMD7u+Sqv7L1DXUW2vNlxUYu7G4LTpImCJCwLGJ9IxC2WoCdJYC9v4tjpk9pi2LHCuEipURGeA07dgCT6TA/UYIVfC8O3NyfwiQWuJExaw3jbY4ng1aC7SztNVwhOXt/yxUd2W97TNyfQCL+uGjw5wahXqGrmWVSAQEJEFhYk6bFQBt1wo06oYSisFA54Mx62AAE9T3w0eF/CFbM0fOQLpkhQW3INwesf2wOeRsI3yGlq6HSwseH6gOvzFEeiKcY8IFVFRKyaIgmygfSMK2frtl+U6XHRlN9o3sSOowd4r4Y4ogXTSDop/wCWjKy+5BYsT6mYwAzHCnqjzK5NGDpIYEX7X64HHLG6nNII9Dar2x2k+QhmwbB1Lcny9leyLk0qbOPMV30FQIaIsQfe8+mKQy5FdqDLUWopKqpAtBsSBuIxWooEqqq1GNJLm/f8vfBPP8VoByaBqLU8wRVLam0kQVPTfrggaM0kIezI5dC/Uh/js4OBQ4xzfwyqpp1KZK6QCDzalBM/Ppj2J6Co41Vc1Df9TRI2B2OPYsLpYd+Y+RQ2vllDELyoGUNJkyQQPuPlOPmcf9nq+WgkQCQe8YduMeHhRyNLQEcq2qo24L9bjoLD5YTsrm1epUasIdAeU7mLED53xAJ6ix9fJbnaGgfpWskIsEG/+V8L3Dax0tAVQ8TyjeGHxRIEMQQCAbdsGP8AiLPTq0nGo1WV2eYgqTMgCH1WW+0EjBCl4UGYoUq2T0muZ82hqUawWOl1lgAwESsifcGTmS/CTOgAnyQzG4NQ8o6CyEG3adzi7HmS9nTFeS6LTS6Z0DGuocX8P5SC1J6J1j+G+of1GDdbxTTNJ15HIhrgrrJYSBAU2OnrJAZioJIw3ZnwHksqv/3HPBdjopwv1JBYj2C4G0fB/Bc1VAoZ90HVTpM+zFbe5nBmW3khE1Or00h5OPRZk7amJCxJ5VEmL2Akkn88PXEfA5UGii6atLLCqHj46gGqshbrvpC9IB7y45z8NclwylVz3mVKhooXpippKhraLKo1NqIAmwJBi2ENfGlbyqdVCFqu1TzrSWGpSoJ30Gm5QiwMTEgHAnxybxmmj5/37paSZ05AhvHwS6mfJQdQYMH+/v8AkMTtmljcg7e2/rinl8sx5aas+kRCgkj3gY+ZXKPWqijTUtUc6VQC5aRb02O8RF8WDcrVZJTC5xyefZPH4ceHsw9UVFGqgWVKixKVqbtoqg9CUBDQw1CxgRgeeIZfLrmaKEhlzM0aqU0ZvLUuCrMxEqw0kDmBIuIw3cO8A8Wo5QUKLZelqLGqQ8OwYIAusIYAC3IImYuACVbO+A3ylakudrZfLo5MPr1WVSxIQAEiQF92A64YIIAACy2mN7nEvA8gOtK43ihS4qU8nRpSWOlYi/miLIP4KlyIkqpsABga/H8yABSZBpusAa1mC8MSbOwBZdj2AtjVeCfh3w2kq1CRW1qGVnfkYESCKYhIPqDifjvinhlIvl6iU6vk06lRqQpqQgpgEiCAAxmFA3IOKhrnX4go/FaduBGT8VgnEeJ1XhXqOQNNpj4F0UyRbmVeUNvHXFFKTVG0qGdnNlEsWJubC5JjG48b8L8Mz+WDZdFpVGWaVSmmmTpLAMNmBiL9xBGB/wCEnD6WWylbNNpbMF3pg/yhI5R1Go83qNIwPe2i7dgcoh1sW07W0fJJHDfwk4lWg/s/lg9arqv/AGyW+2LPGvw4zuQCu6ipSHxNRJYL7qVDD3APvibxd40zdXMVqHmVAsKyCnMrUVwykabiVlY2uD0w3+HfFeYr0KwziugLyNalQUdeYCQPhcEr2kDpir5Y2s3lA/Fz7d2KOFHwP8I8lmcpSrftFUs6h2dCoXmAMaWQwACNzPXAn8QPC2R4dlCafm1aq6VGupA/eayHhVAMFZja6zjrw/x0Us1SpC2sZjVGx1LlyPQwwc+k+uJfHfDnzVEhACwCqJP8sQSfkBikurbva0jlIxyOYLaa9lD+G3jWvSXQaOWWhRSatRUKuzfwgsGIZ2O5jofTEni78RE4jQzFCnqUJ5bK6mNQLItSmTqj4ahWNjobe0D+L+HHp5FcvQZQY1O/87GNV+nYHoI98JlOkKWXI2fVpYGxB6gj0tGLQT97ZBsXVeXqmSI5HPfwB81NwPI+bmFHm+VpEqwAJtAEKSJ9uxw053gNOoSgrsjOCS2kEnbUdMiAZPXC54Qo685TnZAz/RSBvadREYc6xUPPmMAJt5QO8XtV9LX943wOYnvKB6eiuwbWZ6oNm+JZbhuX8mnz1Tck7sTbmAtpiwHS/wAUnDf+FdIrwykSPiZ2+Wsj/wDXGMrk/iLWgkSesWJ7n3x+gfDOT8rJ5emBEUk+pUMf+4nGL29/p6dreSXc+wRmjg38FSTIZun5rLWV2ZgUVySDzmbNZOU6YT+XEtZ8ydSPl6dUFwqkyFZYaXa7QLDpYmIOKNHhT1M6a9OrSdVqSWDamVbjQUAIAsVBttPcY78N8PzKVmNYtp0kMTUDB21crKAbQPb7wJlLGxl0m0uA6ivZOOa0iyQcDFUfbpxXzWe/iLQGVzZFKmqB6atAFgbgx8xPywvjJhqSVAYqVG0+mokfTD7+JFCiMyoZlmohLCbrpFifQgQB3B74S+CO1ZhSVQUD2nv6fLD2ikMmnY6ugv1XKDTP1Gt7lja8Qv8A49V8yfClqgmIbUdV/pYAwbHfHzDh4p8I1GrB8uaasyjzVZwvN3HuPuD3x7BHON/mr0tGl7K1IedgsdM9Fzw7j1JeHslQGo08qA3Md78qz1wjViHcFuVy0ux2kkyYibW+/fHY1sUNNTpReY2E6jBMncdBOOM1V1ON4gRMTa146yD+jhkYKL2rrX6qYhh8PIrzIyjnCcnVr56glGqVhaYYqbAIi6+UCDsQOpMdb43LNeIGpqgW8TqJMzuBf3g/LGI+FeKrQzQbZWXQJ6SVKyfXTpnu2NFbiavsfl/tjO1ks7JmuZ+Wvv8A9Jh8YYA1wo0Fkeby9XMZpxU1VHBAAPqJm567zifP+E69BBVqUWRCeWosFQenOhIBnucaXU4cjSQYmxjtMx6iem2PnB8mMuzrJahWGitSJlSptInZxuO+3YhqLWxuoHCah1TI4wwt+XP99ikXinjdquSOVqsxJVR1MlNQU9gDIO9iB2wX8C0eHM9KlmsvWesyzMgUrAkAqrBp0rJ1SCRiuvh54OlhyMyQVkcrEGCCD+eB2UZqGbpGqIPmqdQMgywUgHcQp2IHzwbvKBDORau5kTC+Njjflxx09bW5Zzi9PLZZv2SmilQwRAukahSqVElRFiUK4wjxD4qJ4m+eyjeWzhHQgKdJaggexBEyWU23nGo16ggMTEQT8p/uR8zjMX4VwygSKmZrVGBMoihY9Phc/lgWm1zpWeIZ9Ak4CxkhLsilrHgjxpVrZSg9ZtTDldoAJh2Uk9JgTjKPH1dqmfFSodRcEXvEXAHYDVAGG3wXxPLtTenlldaat/G0kkgE9rfLecLP4gUIZH/lcfQg/wBhgcM0hncx5NdLXoy1kzSBi04eEOKtWyYDb0/3X+VAAv8A2FcKvirheYqZ3XSp1HNQOHKKSIYgmegBLHePti7+HuZ/5tM9ww+YKn/4DHzx1xWvSUGnVZeYAxGxkdQesYDGHM1Tg3r5q8x7ufHQq1m+Npw/JUqLVB563IUgkHUWAHeJidrY6/DnihfKOhswrO0f4xSI/wDifpj3h3ii5mgadZQKq8rgrvvBgjYgdRuDgDmieHZgVEB8l+V1H8JuVInpvA/xC1osIw5j4apxN+/sgH8x3Dxf3CNeIK3ENTNlAfLF6hRJKzMEqJJBAN4MEXi2EvMftLkGpXZttQDAEd7CL40Xg/jdVbzKNRNUQR3G8Mphhf2i/fEXiT8SPMHN5ZP8tNVLHtzEsV95HzwzBTWAbad7fdRHNHHfeNv40kbJ8NbKZ3KtUclnPwliWXUQvMCLSGmJPYxeND4yoenHRhH1xnn7FVqVDmK7JTLXXW0BYkjoTM3jc374P5rxdSJIUs/+FT/WBj2pic9zHDJHKUEzC07SKXXhDxK/lrTzAkE6Q/dhurdm7d/fc/8A+gMvn6o1V/IcRpKgE1BeVuYkCI3Iv0wq8IzKHzKQRvKq6mcVAJDXIjT0nobzecTUfEa0F8t6hd1YxpBLQDyljAGu0yD2O84sY9kveRj3CsZY6w4X78J0rfhgnD3NalUeojr5bCppBUkgghgAoBgi4sSu+AWTQjOV15WLU6bqJDAadSuQQdPxNqjoLdMMnCPxRpV8t5eZo12Ygq5CgSJUBp1CGIJPLeUJtKzl2byWaTNVXpVi6hnVKhdJKaiFJk9QAbjfthiSME7geUaPVxuw54x5kfyqviTIn9qqqSL89iCOa5jSY3J642n/AI4tP9nQKW10w4IIsqql9ri/pt64xuhwWuX1uwY99YM/f8saN4X8SLTyy0syOZAUEANKdAflYjYgDGX2jF3mxxaXhvQeqZbrNFGwXI283n9lZGXyzUkC13oQhc+ZMxVNPcnSgM6V5DHNe5JwV4eops7tmlqK41AGpYaqjkES5AXSyoIsYx9HCsvXQOqadWk6k5DClSBawuii1+UQbYHcbTKZNPMfV8KhaSmTU0Mr2Ugk3W7tZQWuJxnHVwam4dzrNiqFj5LRMjXNuzn2Pz5SZ+L1MftVO8nyuYQLczRfczB9vngT4P4nTpVxrRvLMGQZKsLaotIK7/btgfxzir5mo9ap/wAxmm2wWBpUdeXv1xXQu6CmgOs2ABWCDJ95tjZ08JhhZGegXPzvn0up3NwfsUc8W8SFTMsVMjoQZHyx9wt1tLBNXIwUA30hosCLXsB85749gvdg5K6sf+QxMAaOgHHt7L2WWKWoKTD/ABmIt0KkT94wT4TkDVSQoIpyXNhygSB6ksSO9wOoxSyVEtQMczhgGAUkgTCmYj4jEzgn4cpppdnZrgjQsTMWJDAg7kDYiCQwIg35Jtcfob/EtoXlR5vhwAJmR1B/v1wPocbr0jAeR/K9/vIb74I8SzBkp0mZ7iTEjoepFx640LwVxdKeVostKnrSdXKoL6WdTLRMxeT1OAvl7sDcLBNe3qut7RkhLRubZ9cUkLh/jKuXVSo5iFnXAEmBuNvngufGZo1WpZhHpsjFWlZEgwbi/wBsMXj/APDulXoJm+G0omfNpIOncJ0ZTIKr9LXUlyjZujWcg+fQRXad3URTqW6tdG9w/wDNgz9PGf0rOj0sErDICQBz739E5cHZGp8pJDM76rQdbkrpM35bkmN4veFrxqgFJz1VdQ9Cpkfe3zOCPA1/Zcqqvytclf5QWLAfKb+pPbCZ4k8QJXYUgx0SPMqKNVgdlEjV3N7wIwnCxzpy4cD7LPeXSvxk2tL/AGkPRDDZrj2Nx9jjL+LUQuaqSPiVW+wVvuDi9/65VEWnRpOwVQoLkCYAHSe2AfFePNWBmjTBIgPLagNQNuYDvuDucG02mdG4+RR4HPikEhamrwRxBRVqIP5FY/IkbezDB3iPA/8AiFRaCuENWQGiYZQXWfQlYMXgnGXJxuuiaKdQokk8oUE3vLRqPzNsTcI4zVpV6dcVHL021KWYkA9zfbphj8LUveWqSl00hcnTJcJq8LrTnGSlqQwhqITZlggKxJB5twMUOP8AibK5hGQ1Gv1RCYgg9QB074DeIeKtnK3nVL1BTpqzm2spTVWPzYMf1GK9EzBorDCxA6/Lv6fbFnQsL9/VMfhjIdzzR9FY4fnHpsr0gwuQuqy1Fn3Ok2BgGAdvUjm/E1aorA5dCNmDtIHusAx64+ZHw3mah06GCkEsptpjrG4G4Fuh7YKUfw8qHmNZZGzCSNyIJbSJsB87kYksBNkJiVmmdTnHPv8AwlenlNTEv5fMxMDZZ6A3Mdrkeu+NN8JeFctUGYPly9OmWpqGCzIa4LTcQL7CQb2wCpeAFJ5SxETy6SNjsZIuwjcr3ww8N8E01JRa72nTTZVYzbYqTpF4M/cycWo2sftSNswa6I3tvHnfr5+6Nce8LZV6TEDQUoUnMAaDrZwxKxMgAk37euBXifwzSygXyS0ExJiGGkHUCFA3kECf4TImMUs/4felS80c678ok23gAmT6C/vhfyvE1qSUSodO/KB37tjxN9Fzc0M0gc0QH3HT7LWs5wunV4VQD1KdCadImo4G+lbTIuffEfjzhlInKgpGqrpY00GsjQYAgSTOF3M5rOVspToFKflhVK3AaEAiTrI/LAfiH4pPUqoHKo9BtSkUzE6YNwzSNJPbF94KflY4MIMZyB0vjnhNPGPBVAZKrXp+dTemrHTVIvp3BA2tsQcHuLZVBX4eNK3dpsL/ALlt++M8b8RjVp1aCmgBW1awlJgZf4j7nuQcSVvxFd2ouXoTRJKQDuVKGee9j6Y9YHAS2+Jl7YyLr9J6FNuc4Flq/Ea61WCkLT8umGCapUzfc9LDvhQ8TcM/Z6oUUnpSsw7h5MmdLDddhe/fHH/1D1VWqF8o5YqSrBSJQQhEvIIk9cVeMeKTm6mupURiBpCpcCdhAnc9zJxVxBCV1ZjkjJaw3fO316lW2/EylllNDynL0nNOZGmASC+4MzPJaY+IdF3jHinzP3lOvWNZ9JZlU0kTSGB0y7NzcpKiFlQegwv+J8saebrKetQtJ7MdY+zDA+nINrTjPj0UMTy9gonlfRtJAwxsdd4H0RrheVnm6LAkyQJMSYBIAmPn3xU4igWu9NYZQ2kaRGqD0JEiTO/z2ww8J8QOaXkt5emlTIBby15A3mOqsV1GqzBdME9YEwQt0KJNWE/eXF9JNz3ET3+mGSKFrN7dkJ2tI4tVszQBquG1U4Pwga9/UAD7Y9jjiVImqwptyDYzpmb9YJ7Y9gjaIGVhgCsq/wCT5cqCWUR8UgECCVibiZ/PEXDM0U1NYjt9/fFqtq8thYyZIJBM9SOqg7YqZfhjMhZVctMaQLDrM/rfAY/Fdpjs14GpY4+a7WvrbqSbxgjkuO1KC6dCsLsOeDEapIgiO20z1wJzpNIQRH8oI+MiJZh1QHZTbbfmxWytclm3Nrk9SSAZP1/Qw0IAW25b2r1Q1DhEB15Tjk/xNrooFOmVhi0ipG4CkWXaw37YhzPiyvVra/IpU2YKKlQXY7AsYiSY1H1xUpmnpBKgQOoE2/r/AL4gWl12Jvbb6fbCooCqR/8A1rGuoZ88/wB/oUXHctmCFNarqVpgLZTpMHoAYsbzZlPXAgU4tEemHHI1lr8PzFAwatCotej6o2mlVUE9pQ/6e2FpUncYKcAJmCJmQxtZpU2sP188V3PTB7hnhqrmqhWlpCqAXdzCqDMXAJJMWAE2PQTijxzgNXKVPLqgTEhlMqy+hgH5GDt3kkje29l58ln6s/6hHkhNQYKcB4LVzLAUkLXhjsoFviY2AEz3+mJ/DHh45yto1ikgUtUqkTpUfMcx2AkDGoZHjNDJCioA8gAQQFIq2uf4GhXNp6z0NjHyWeXbSqHBPwtSaZrVPMMjSDqRRewgrzAkRvthvy/C8nl9ShJ0kLppjYkyRH8G38RvEmdsJPiP8Q/PqI1Isq0rgix1GJMTaBIBiwJ3wnVuP1G1FSwDNLAnckk23PeSSd/XEbPNUdK93JWvZ/j2U5VUidd1F1SCVk2+IRFrwbGMCM/4tVHYBkZdPKFUAFpIc6pkCJjvpBjmtmZz7tA5j9v1748mUrvI02PpOJOxvKHTimmt47K1S5CtYQBPxLBtBBC+k9J6k45zH4hVNKlWMgkyDDQRcTub/kOwwuU/Cdc9Gj0U/wBsTU/Bjb88/MfaMVE0fQqdpTBS/EOrYKwQq2oAACJEGLHTdVJ07kk9cU+E8Q8ys1QxNVdTQAOdTD26aml/82A1fgLUAzuTpNpjr0B6bjf3xzwvM/vKcwJMfIyB9zishBCe0cbiH+VLY+CZjXQE7glT7bj+uMr8VZaM85kKbGNu4tHoB06YdeBcSFOnWBMQocH/AAkf0kfPCv4i4Y9et5nLqZA3lSQ5U3nbSJNwCZtPXA2ua0+IqhJAtqE0M+UYtTYo2kqDb4Tus3APZht9Z8ueOhqZLKCALdB1i8bW+eK9Dg1d11ooFM7O/ILehNzaDExiKs2YSSGUrNyrAgTMW0yBY4YxaXyEUyNBApDCT7dOkdu8euPcPqvQqeYpRf8AGNWnsQAwEja5++A1OtVexrIP8x/ILj7U4UpvUzI9o/u2BiIA3adl1jpYe5LRSucX8SB6hdtNSpAWVSLCYtJE3332wMXNVHMnebff7YkP7OllDVD9PyE/fF7hOQNVxTpgajtJj73/APOJeaGAo0jGl4BdQCscLrU1qoaxZUEklFVzMHTyvykFomemB2UaHI/in4piImYI98EqfBKrswK6QiszajEBdQPeeZSlgRqgEiRijTypp1SFXUAYlhv35eo64WP5cpftghxa68n5Dp/KlHB/N5pIMnlI2HSCTtvtj2LXn1FZiGEsZJkEH1ECAL7Y9hUvl6Fc8ZK6qtkMwy0DUAiR5cxb1n36YIcOzBSgJcwSTB6bzftF/rgZTVqSurBNVpkBuoYGbwT1MbYm4jVQUB5cwwj6k6vsGHy9sOQNBcSE9pmjeShdKk2bzKhQSXaFHoPhH979TjTuFeFUNPyqbjMVA6+aqmFBXVKEsACBeSO0iIEpX4f6lzaVF6ax7cjKD8mYH5DGq8Pz3lsQvKNIRYEiTHMRIJOlVEn74Hq5w14Za3YInFm4BJ34k8HSiyNRRUDWqKohVqAQQI5baTOnqwnCSc4QN5m2NC/EjjfmUVywZNNFg4idROhtUtMSS2o26k94z2nw+pUqLTVCXf4V2J+sDFxThuHCf00uxpa4+L7KfhId61NaUeYx0AHY6uVgfQqTOHXjXhVHap5cq45tZnTUgczMtwmtrKFuTqJkXF7wJ4H/AGdhUzKxWM6RIPliDcEEguRPsPU2k4vx6nRzYydO7MVMvIRXaNDNPM+lSG0CAIEXAhVz3Pftj6KZJA4/Rc+HeH+Tk6YIhnmo/uSVAPsqqPecDvGfCRUo01NiF5CehBOn/KV5T8j0wBPjrN5XVlqiKXpMyksOdTJLDsYYmD2jFX/1c1WfMknck/3/APGBs0s7Je8PmVlvdvsqhwrPNlhXkGWTQUmJBYTq62iYB674o1ahLS8kSbTczc/fc+pwzZTgX7VBUx2YdP7j0/LDFw78PKdKGqkMYiwgfISfzw8/XRR/mOfJAcwuykLI8FrVfhBE9B/U4Zcp+HNRxLNp99sPuSoKOWmgnEWeaosmQfY4y5O0ZHupmFIjAQjgnh1aNQK6g3N/yI/thwpZCnaFUcs7f4Z/PAPh9Zmxd43n/LUdLR8jH9sZeoMksgF5R2YCqZ7xLSpkhF1R1mB9cL+e4vmKvwsUHZZEH1+v63x9pEVKnlogZt9tvXsMEM3knQQ0T2kT9MOxsZDQHKoXEoflM+XY0c1D06x0a4Egk8smADcLBOxjcYTuJZVkrsrCHRo/0m3yt9MHONVwabfT9euLeco0M3Ty+Yq1Gp1KkU6hUAhmURNyNLWibza3fVjd4bKZ0epbE4tfwVb8K0fPYnek9MrUHSDI0n52j0nEuQptW4vm5UgACJH8NgpHpY49U4zSy6fs2VSSBMA+0s7H5eu0CMC8nxPNMxmsic2mys0SAbEsvcdL4WLJp9zgKBFC/qlnOYHU3zRXiPAzVrsjklEAAUMewIBPYCAAO3WMSZThSUKmpEVSVggCxvI+c/l6Y6QMCyCqF54qZiqrOSxWAqUqYlmC6GgQFGmSSwn7xB6tCsKdYo4dA9KrT1aHQxBEkwZmVk7qdiMOtje2MWeiu1wuqQ/jmRq5vShCEzJLUw1u0kT+vTCNxng60c09Egcum+kD+BTt0vh/bOE6VUtpJ/eFHCPpiwRipgn0vYC0khW/ELh/7Nm2oqzVFs9Oo51FkIgAtu0MGWfTrg0dlvKs2hIARaH5DhCkFjI7f+Pt9cHuG0KYUgvpYSSq0iwiGgk6hpBO7EgJ1MMCB/DMlmCo0Uarr6U2I9YIX3x9oVwlYGrTOoNLU3BUkdBBUmIttfAbO6ytmSNhGyLBPNJ04vRomlM6mqEaiE1ayGIpAAVQamsMTa4lhCwECI2YWlXijUeqpGmSsGLiAJO4A5rTOw2xZPiVtdUuquKqsr3PMTqhjOoSrsCLTCgAiTInK1tLiNJMizKGHXcfP8u2LykOasLtDTPbCS/ofgqvF2anUKQAUsfXqPscexYfJ1DzIYUkgEGJjqb73x7ENkYBRpYILQFar1RoYkXJ3X1/hYRcjexwPzzaadMbgy3yAUD7lhgnRzQ0Fml0gqOkP3CzP2wH4nV1Km1gQI7TO0+pxOlw6kTSvDbB6ox4N4ytIGTEjmnfcEx8x9sN1XxJ57D9nDKNJi1yVOoDsvLN7/1xmuWox9I233J+4jDTwfNEKnlqSy6WA7xY2F8en07C/eV0Wle6SNzLqhhez+VhvMY2POl97zE76lJ9dx3x7gInM061QEIlRZcLyrEsswIU8pnp7Yach4IqZliahNKlIZWI5r3IVOm5u1r7HbDdxLwnQqZF8rTXSpvaBzTOrtMi/wBPaneNPgB5VQ/expeMjqqVTxbld/NQkCyg3MdhM7jGW5gPm80/lS71ahKwYI7GZsAB8UiAMUxwAa3RpUoSDtuPt0w3fh7lBReoxKgkBAzAEblmNxANlgNAJgTE4HDAyM005K0Hh0MZkdRFfVDOJ/hrVXneqpLAMSQ0bCZfqSesX6wcBMzwJqQ0m5mQwNmHSDHof9jbGr8X8UsASCoDcgYg8m4khWNwAD8xpJ2KRms+GqFQoCmWKSJJgkEEi8QV7kRJ6jQLTSw2agh1qr+HWbYZ1aYutQMSP8KlgftHz9BjWM7lNSgYQvwu4WHzOYrRAQBFnoXJJ/7Vj2bGonKTjjO19SGakAcgJ9zG2a4QCnk1UVCyCo2g+SG+ANpMF1683UgwPnhNocNr0nqNXK6W1fDUuDAKkQoAvIIA0xuLDGj1uEg9x7GP9sU6fDaCmQA5B+JrwfSbT7DEw9pbWbav4Km0Wh/h2m3lhnABa9p7DYESJufnjvj2VFWmQN+hwXpssYgzVQXvhYSky71Jbikr+FssFJSoI5yakMVaosAKFI2TfVeelpnAqrwasuYNWt5Lox5kBYggyGAUqAsWIIgg7kyZ645xXy8wkGJNx8rH39cFOENTzStcyp0sJv3BB6gjv6jpja7x8be86H0QQRwk05JnqmkCSCbDsP8AEd4E37DFqtwV1y5oHc1AUn7/AJ40PIcFo0ZZU5iILEyfqdh6CMCPENYPHTTscei12+SmjCG+PFrOeD0SuY1NbSzJH1B+8H3wf4Hw6rWlqYEb6iYG72nqYj6jA3xRl2TNMaYP74Coqjqz7iP/AMoYY0LgWWWjRp0wZFNQJ7nqfmb/ADxttcSLTE8bAWOb/tVg8FWrTUVVuIkBiV1cvNIKnUdIO5uB8584o0BCLAADrYAACT0AAGPtTOx1wPr8Q6bjAXOJwqBUjwcM0L1/W+CBoUMv5ZqBajaoUvcIbbLBvsZxBw/MksQOv5T9/wBfOXxDwJszTXQ+llJKkR3BF+479frgzI6FlQX2aR/KcYV/itPffEPH+A0M5QNOpGx8uoLmm3Qr1juuxE+4TMlk69IkVqiP/LpWD3M3ielv64YcnnSARMztiC4tVtvULF8zRqUaj0qgh6bFWHqLWPY7j0xJl6i61N9oMb39ffDd+KfClU0s0ogufKqepVQabe+gFf8AKMLOSrorwyAiIAHcixN436YpJgWFTX6m9LsdyT9FcoZ0IWhLE7CeX0JIEnHsVKta8M7ah8XKXv7icewr3V5r6rmC1x4C4yVEtQMczggEaT8MwpmI+IxM4rJRDEB5AP8Acj8xGJck0UySBBIUyZIgyTo1D2iIwS4HwM1irAgQY22MkybyREX+VrEnB2uJTkMRklDW8/sjXgzwWlZXrVRrQNpVbiYHMT16x/q2w9ZGlRy6jykWnsBpWG3mAd+5+uJeF5NaNEU1tpWTa3cn5m59cJdbjzVuJ06IsogNBm50sR6WABHoR1OMtxfqZHG8BdaxrY2gEJ6ymeJAgQJ69oE4J0aovgE1yBqIE2H3F/f9WwRpLaxPv+v19cAhcQbCtKwUkTx3lfLzWtV5aokxvIgNbrbTtPthcqVG06qRkjoDvIhl9CR7G3ScP3j/ACw/ZkebpUW57NysJ7XwgZgAAsbGNxuew9b9DIxsMcQQ5HhaZoCw5HH+D/KoP4jOg0/hk8w2mBAkb23xzls6wY1WlV0kAC3mEwIH/R1PTEbVCbm/qcRaSzDck2HUnoBh0z2KpZ0fZrQ/xO+FUVq34X0tGT8xt6tR3PyIQfLlOGXNeJaVI8zqD26/TfAvgWRKZHLpBBFJSR2Lc5+7HFJPCiF3eoWKRJCkhm9JHNHoLmw6nHETRwTzvklPXohvcbwrOf8AFj5hvKy6FmI9o9SDcD1MDA/iHh3PBFSjXRYEljPxbm0GRJN8F+BZugoNKjTFHTc0iulh6su9/wCbB2mwOKzal2ndTGY9c2oa0HkrPVq8Sy6/vUp1AP46cn6rv8xPywKzvjKpBlqa/OT9N8avnKIgR1xWHBqLNLU0J7lRgre0YgbkYL9FO01gr888R4tUqOSI3+Jrk/LYe33wy+Ds/WpVdaUnZWENaJ6iJ7f1xpnEMjRQmKaCD/KMKXFeNrTmInoBjbbrBqWbGswlSzabJV7M+N6d1KurDdSpkYXuKcf8wcgPvgetU5upoKhnAJld1gE39LbHEIydRaauQSjCQ2/p8tsXj00cXoVDnE8otnKvmfstXqoqU29wNS//ACaMMGS4lCxcev6+mFLLsTRaN0qI/wBnRvzGLuXzMKB1/rcH6HGhEfDSKWnY13uEczfGR36YGiqz3YxOwJAt7fb6YH1qs+/T+gxTzdPzAG2ZCIbqPYx36e9sEY0BVJTjkM+EEfr9f3xcPHJgCfWJ/W2M/wAtxNkkVFaQpIamFhiLgFCVC2tynoIU4mo+IEYgSQSY5kMDpc3EYNZpQKtN1SvqvufX9d/10xd4ZvJ/X9MVs54azFGnXd2SaCaioLGQF125QIib++GfJfh6r0JevULFZABAWYtaJIn1wuWko29oCUfxAZXyRBYCKiMFtJN179mJ+RxnmRoOXXSpJkEWneYMddicPn4pcDSj+yGiStHMIZDHVDDQQZJm4e8H+H1wjhBTqQQrMIEXAJv/ABBhFiDP9sUkBApZOtYTT/08fFUeJ0ZqsEbkHwydNj7wTj2Oc7RbWVAJ02tzdSRsSB7C2PYu3AGUuDhWcuimiWgfFZjOqeo3j5xg34PzB86nTsJqSCfa4+gv6W7YGZIkUzTdYBYWZiApJBLQBtFo+eCvgAznF3hNTAXi66ek3vvhZ58L/iiaMf8A0N91oHi7ihy+TdhZzyrO4nsfe9sZx4ROjNU6rkxqOph05GJPtMAnsTht/FSuBRy6A/E7MRM2UAfK5H6GAP4fsP2tQbcrx/p02+U/fANO0Mgv0K6wttpd60tFJJgrDbEduvXv1xcylZogiDvuP1+h7YTuKcBemdeUqmmTJNPVCn2m3ex7bi2PZDjPEFqqj0VcN/EV+EfxGVYCQoNiLkAeuFIYQ42xw+iiV1NshGfGdYNT8uOWoL7iIIMjsZg7W9MZzxDgtVBNM+YguQBcf5f7fTDHxytX80HMBVqCAqoQQqX0jlJlpLE/WwgDqmsKTNzYDb39Zxobu7GUrDO9p8PCSsvlKlWyIx7mIH+owMHOGcIdSqUivntHPuqAmGCkAmQGBkRJOkTsS+dzV1UEiCZO4/3E2j73wd8DJqFSoSSZu2qZJvG8WB6Wgj5Am1PdxmQjhXn1DpBtTRQsoB6ADvsADfr74mBi/wCv1OKtJ+Zh2P5/74ssbffHGyjxe6XBwljxZ4ZXMaW5ldGkMhhh3g+o6T0FxvgVw/8Ab0VdGaSrNUUtNRQxExpOqAxJBWxgiY6XcmbArjHh2lmUKsWpkkHWhi42JGx+eNrS6kbRFKLb6i140c9VDmuMcRokrVy9GqFg6kLKbyBvq7Hp0xQH4gVirFMoeUwSXJAPyp4CVPBXE8szHK5rWHjUdelmiYkVJW0m4bqcV8vwbjQ1Aa0DNLTVo6SYAmJI2A2HTGp+D0j/ABeE/GlW3BccQ8V5mqW+FRMEKNtjuZPXAPh/B8xnqpRDAH/MfZVB7tv/AJZv9SGTL/h+VZqufzQE3ZKZjVbYuQBt/Kp98dcX8WJTpjL5JBTQfxAR7kTck9Wa/wCeGRIxvh04F+fQIZAGXKvXzFLJMuXy4sgPmOd2dhF/YTbpMdMWqOYAydMHsfuzYVQO/wA8XjxCaKqLESD9/wC+IdFx59SgF1lWeBcNeu1SnTMMULLeJKlSBOwJmBNpibE4rpUamW8yY1Ea4i4MBWQCab2iCAN4OLfh/OeS+vr8P1IP9MWvGtAVR5qnSKoC1QAPi2WpfqAYMb2uIJw1E7O0r24gUhlZDNj+umJMlUvpPU4D8MzrlbuQUNyZIbpueQCx5mvax6YtNxBHWVUhh8Q+cSO47fTDVEKQ60ZzXCwRI9v98COMpWqPrY62CheYAEgTAkASb9b33ODvC8mRT1uzMT3Zo+QmLRMddsXM5wtWUFeuKskDia6I3FWusp4LqVKLjK5oaHpK9RJdFYMHBU6GIMaCp1KOxGGvgnD+KeVTWo6hIVRorAEggAMW8ktZbwDJIsRMYVOGcPagSyk8y6W01NDEHcdm+YwcpeIXCUqeusFpAaeUSdK6VlwINrdJ33x4vAXu7LlnfEeFac1Wo1alWq1Bygd2JOkGOskDr2i+BDuGqy1gWuDJgdt5NsGPEfFxV4hUdCIICtBEMVUBjO24An0wKydcFy7ANDAwSVJ32+3tGF5LyUv2kG91HXOfj6qnn6/l1GABUzdUYqB+c98exJnFcuzFdRJgswmSO1u0Wx7F2ubtFrMBFK/mXUq7Ewx2m8jZbzYjsegwZ/DZlSpXqVJFNKTOXAJ+EgmOm1464D5eqjAh9IkSAAJ1naZEkR9MWOFeJf2SjVSnTPmVlKglgVCmzSsTMTEHfpGFg3c0sV9GSyZp4RDx1x7L5sZavSqHWUKPRO9OGmT6kkje4AIx98L0/KzmTm3mJW6bWlZ+V/ngN4b4ZTLebWICJsp/jIEkHsoET3kDvDj4L8PtmqqZp2YJl6tWG61GbTI2NgQZ2u0DbBXMG0tHFUunkl2MDb62m+hwg1W/6JvPSRHyuevpho4fwhKS2AuB0m/MSRMd4+XScS5bLqsCwt2HoQLk/MfliZUAn2je/sDEgbfbthaKIMCQmndIfRZT+ItU/t6iIOhfTYET+X9dsDwYC9dwD6gG/wDqgD2we/EamGzlIgyfJAv0/eNE/fCvVJ81AJ0qLAGDYmPnOPSC0SM+FTmsFIHKCNpBI6kWG9+nU4P/AIcLC1xpOrXJPTYCw/hEd7mJwq5ioSFqIxSIvpBaQYMTtsPtgx4LrNl651MCK2l5A6HShBkk7sjT6NthPVRb9O5rea+ik8pzzLaKin+blPy2/ri4jY543ktSHTvup9Rt/bFHhHEhUS9mWzDqCMc3tL4g7qMFe4NLqu+kxiI5nFrM0NQwOrZFul8MxFrhlUNqtnc6OhI9iR+WAuZ4m1+d/wDUf6HFzPZF+2AlfJve2NaFjKQyShPE80Wn9ffAzR1xfzWTqA3UximTf+mNRhAGEEr4wtj5SXH1mxNTGkTi5NBeAsqLO1IEYq5rjTGiaZN9pxxnK84rZXLF2gHtbvMgxcXgH/bDMTABZQ3GzQVdqzLVd1DJ1mm1lkAmY23uJEG3TFrhtYkyVqFmYHUZ0tMBhflk8x9R7Yt5rIoreW1NVaL1PMAYltrzzDqbSAT1iS2UpDlSooamBqao9PRGkDqWliCdgJET7FdIKRWsRjhNeaOkyINhF4gbj7Ykyi16ID6hVoMiyqgBqZCiT6rMzfqLWxTyhCMo0uqvIAfcSZXqSJLfC1xF/Rn8I5UtlkqN1A0jaAABP5HCbPCXFHeeAqRzqNzA8sWJ26bzsL4X/Efi1AppZdiztZqg2AO4U9Wi0iwuQSdjXiHwVTrHzKagOPiQWD9rD4T7WP3wrrw6mP4fnN/rgjpR5J/S6MTZDsfNBctQ0i0Enp+QnHOWB83nhCehBtO1t8Xs3Q8vmmR9/p/bHyi1Nqhd+UETOrqdt7gTijneElJduANDGDpeFay2ZppKmdEykmfcxNie2PYG5nPwdlk76RAnY7CPpj7hfuN2fuuYLX+SunhDNSSuw5KYKlhMzMrIAtB64oZutreQSSYuTcx1npjTW/8AZ5CNSlm22IYH81IP3xmJJqGoKY/dUtRB/wCkEx7m5+uCtyuk7b0bY39+13hJqvZHOAcOqcTzFOih0pSH7+psI1FrbDU0fUydpxuvBsktNVpUxCoAFABjT0uTM73aSTJ6nAL8PuB/s+SpyirUca3+e0sOwj5k3vdrDhZO4vsuwt126D6Dtiz3XgcIANgWu0sBB2E33P6nEdZrECRA7QNu/fp/bH1qpHpYfr07z0GKVWuJ33vcfrpb1++BlWCQvxBf/wBzRM70wN7kipUBt3kxHvhYZ+XUDBCtv7bHpG0nDB+ImcAqU2Gm9M9QI5oPSTPLIAO31WKbgFiZgAKLGbmDYbSQRfbrfFS0kWmWHFL49aVIYy2lWuJGpjp2+X1GORU0Faja2NNpZixWELQQACLupI+YAiJEVaofNVh/CBzHrzHQZvsTc+2BucqjzKNR0LK1XUaYEkqqgljEyBYwZt1vgrGWocVs/h/iCurUdU7NSJ3ZSJH0BX5EG8zgPx3IVKNTz6I/xp/MP74peC88uZBpEtTUvOWqso1GNQZVJuEESFtMsPTDZk65qDy6qlKoAkMI1WBJHS0j5m98YGqgdp5DKwW08hR+YUqPC+MpWWVPuOo9CMXkzA64A8X8MsCamXOioNx0b0I/rgNR8WlSUqqVcWI7YWGmZON0R+Hkvbi3lOld0O+Kgo0/T64Xj4gpnriOtx1ItfBGaR7cC1O8K9xXM0lnbCLxPNio1hA74ucSzBe/wj1P9cB6uaRfh5j9vr1+X1xs6eHYEB5tdIgAlv8AzivmszOIKuZJuTiJELX2E/3n7KcaDIs2UIv6BcCiznlH+0/09emC/DaaotSpUUGmIUxGnUDIhewkGe52scVMjw+pVGhFCiDLta2xG25t3+G5tiXOMK7IlAGigBUnTAJAupOzNYXBmJN5sZ/+39/Rejb+pd5KjFJ6nmMP4WAE8rMkBQ3NqcGVN9h0GLZYsAJqH95pFJqYLKIDs2lh8RuAxFhJ5ulSpnKtVqdc0/LWm4Dtu8gQ2ldyqiJFzf3i/XzSmprVWcRMpDAHSxDMLbIzEdtRm5AwM31TAUq8Seo/wyFY85lSDoJE0zeZO4sb2FsaXw5AmVpKDIFNYPyX+8/PGPjPr5muCGBIWTYKA0A6Tp1RLQ3UiBAxqXh+tqy1IgyNC/lGBPZtGFBNr2dfT6D9fr9XXeO5LzAaybj4x36at4tYED3wxcV2N49sLNPOaWmxvERvYm/QWBvM2FovjwZuCJDO6CQPCUeM1DYTYXI9TP8AT9XxHlaXnKtEatRnSokyx2MfbFrjvCmFYJTEhgXQntcwfUbfTFvwPxoJXlrPqCEwLJvY9CWmcQRQ9ks+Aa7XuYw1efl90K4rkXpstMkKaahYBn1N4/mJPzx7Dz4q8Oh65c1qVMOJXWwWe8D0/rj2AOmDSQuzGm0jgC45oJYzHGmbLpQYBzScKvqhJt/lv8sDs5mv2avpQcpE/bEeey9UEtUEuCLjpaALf0x1SoMZqVlmLaibQBfpuPfF9o5Of5Xz6Ruo17Q4NLmsaQa/e1ungF2qcPoNqkMhKwDygnSFnrG2DxrwIjoSRMx6R32+RG2Mj8GeO61GglI5cPSUnSy1CrATPWxi49sNCfihlGc02fynAiXEK0xsZj0v8rTicXQRoJ4nUwHI6JjzPELT9Z/Xff1wPr5sybz6dPX7fq+BNbxDTYwtRH7aWH5esHrijV4qrSFqJYDUA233kYpyU3uHmh3jmo7Ciab6DzqdybhdMXiTDQfthZNWKaaFOjkIM+hEEd7Ez74tcR8SU61NtLFWUqy6lF4N4g3ME2n1GKuVRvJUrUEIt7DllgQTBgmJHynBgKGVMb2u4K9kaXmLVLrctBFjpAC6VJ79fy2wPzNCGarTGopUfLKkx8SsoI3JMmPYRjvNUqauf37irUIhQ1zLheZQAAdB1A6ht88RZikuXrOtKtCUgK6pUIMuGCwCIJlSdt4+YIwUcdVZ3CucBzT0hTeo5UUH8mmlOSxqFjLAzBYaoAEj4vnrvAeKrn6CNalmQstIulxDAagIIAmCYmD65Dk8hVNWmRoaAa3l1JAQ1SSnwyXIGojYCPWDL4e8TslQVvMPnEEFkUgU6QaXJHwsWAnSNyVGKSM32ouhlbBSzNalK5inqUWDpJOzFptLCwOoDvtYYo+JfB9HOJqRwKg2cfke+PvDvHlGuv79fLNhUg6kE3iRcQCCdwDIkxOLx4GhZqtCtG4+IFA238MCAAtuwW4xjyaHa7fCdrvkrbhw5Yxxnh1fKNpqhlHRgTpPsf6HAt+Kv/O/+o/3xuOe4a9VQqFayMNMsAyCUa5Iuw1QdhuB1kZ5x7hvDqFfQ1N1cwSNXItwRqCs0CBBseVpAJiNPTyEipW59EvJ4cg4STUzM3Jn3OOWqmYgyRYRc+w3xpHAvDeTzJanRiaXKSCjE6i5lGKamAJABMGBFxYuHB/CFNCxZKYIP8Ag7LMkktMibkxJiJwyZmt4Cq1hcLtZPwTwRmcwb0iEmNxf7yB3O4Gww/ZPwlQy9MtVE6QTA6kKYAB3NrCRf3OCHE/FeWygKJpOmwElVtJ+MjqQYN1MG5xnPiHxe+ZZSSrAqToURbUAwkSVbsxLWi64GXvk4wEYMa1S+IeKGtWCIpoLBNMCDJVuvUcs6oielhcFlUeqiB1NOXdhVRiDqhoWCLGRv2nc46NIVQ9M1ipD8oJVjNj8YG4kix7+uK7VCbEvaX5G59TSFJYgFhM7CLn0wZjaFLxKMcLIbL0gCJSQ3o2syST1k6p9cUKC09xEMzKWUsNV9QEA3gxYDfEJ4ciqNdE6gxDgOZadQ5pYAQetgb3vjpaQUjRTqqVUqQdlJJNmk8pE/wARNib3xIaBdFeLlWzyqWtdSQBM6huABNwoA26bd40rwXxHVlQs3ViPluPscZvxJpqsdiHOpQZBOkc4/wARk74YvCGaKs1uUj4jsCNpPTfHpa2ZVLAcn/NvKn+vTb/b7YTuLf8AMgkXFhzbyIkzBHWN+W0GMFq3iGiikvVUAbCQf6yeu2FqtnjXGuiCb3uEPS87xEiOxPcyKNwbl2AhzTMY23FD+KceZbdSlj2B+cb44yoApU6ukancAk7AE3PtMYiKSxSqi6oAUDtt19L/AExBXo1AfLKkJMBe03H2wN4a53h/yEnFDNu/FwtNNdZPTGUc4hmP26qXeFVAEprYwon7kyfnj5ijR4dmmWKajQCYEqIJ3F47Da2PmAlr/wBLsJebVGR5eX8+qs06VLy3q+ZVNVCCFGxIuCfTEmY4sczlX8yppZqvNRVIALCzBogDpE4G5XMknUsrcKoB2BIB998W+H5gglN1cAODebwPY3xey0FE0XaE+iD2syHdD06YQ3jOWehU8oVW0iP1bBvh3h1K1NQSnNGqoWEqO4G5OOaWWVyXAixkEz3NtogCOuIKWXDamXkEMQovGmOuK79wFdOUTs6LTzPYNQ4j2HJ+Cac14CdB/wC30sI+OZY2jeevYC2EvPZVaTulR1B2KqJJMf39d8EKniqtQ1U6ZIbQecmYtPKsQD0kziDhY81V3DqTDb9gOkzJnfEkho3lb/aurihAgbG11dapUczlWgOF5SWghYEAgfzGBNoP3xJlKFXWFB0/4rDoSCTaII+oxR/4jURWZXIJOknqd2knvibKZkspm40Fgp2B1KhPzAwUh4FrmSC0bgrLmoGKKq2fzDyi7LNiZHKOwx8ObqF9dSGJbWWUAH4CigHoBO0TcmZxYoEs6AMVMAKRusHp9TiHjC+WOUnUTJMwCCoMR/vijZTYCszUyGgCvlSjVQmkNSmArRu2mdySSYBK2OwA6Y+52jUphUkQRBCxEEkk2tM/fA2vxSooVdUpGrTsL3998EaVaU2EapI6Hcf1xd29uSqyPfguKqjJOOQkhdVxvB7kbTGLI86nTIVn8ur8Q2VgDCkiY3Fpxcz+X0prZmZtNjMEfDv3sY+WAg4lURCyuRJg+sXknvfFWOdIMKG25EcvxHM0eWm9VJ6KSJi5t1ifvjp8o9QGpGrUXOrTvpUSbvNifre+2B9HNOV1BiuhS4HqTpP1jEVHMsxAm5tNyd5nffp7YvtcrbTwVcy/m0zqTWrC0rII3kWuNvtg2/iDOU6Cr5utTcKTqsOh6zfr/bC0OMVXZizEsATq+xEbX1HBJm0mqBYCBbqBBvijw5tWqlzoiDa5rVqpAB/xT1hriBsACAR6ibS0yNXqlFfT8MobWkquvY9In54tfss01ZixAkhQYj4oAN7A3jAKln6i6mVyGFp3JBtF+gjHmvc+wOiKJ5HdUUpUavls0hRAtYG8CQOtoBP9zig1Co51mZMgk2vH1274+8Lz5ZgSOYEnV1mBe+CeTy5dHGogRBHciTJ9YtiHvcz8yA55Bp3KHUcgzSRJIBZhG0WG5vJx4CoJYauoNvS4PpA29Mc5msRWKqSBPLJnTF7bdoxXXi1VyxLEtBv6HlI7fxHBAHkWrhriFcbNFiDVcrY6WK94A26WifTBzw74dq1gWpFGWSDGx33FrHpgZw/LM5qozkhAFiNxdh9DP1xJR8RVMvXY0eVQpBQ3BETBiOo3EEYHYcdq1Oz9a3TyAOYD6nJTLxPwGiItQlPMmTS1Qrf/AMnCh4gy/kvCPp9FP9sEhmmzIDSw5WME6vhHeBjnJ5dSzJA1Rdj2IFo6ROK7qNngJntjT6Rrmyscdx6Vg39FXyeQOmjmHqEkvp7x6xuRghmuL+fmGoPUZ6RqajWVNLswEA7WUY4yzCn8A5kiGYzBMKSB03nA9KzETJ5o1Cd9Uk+22Ia8utYrO0p2aZ2lbQBJz1z0U9QKjMtOrUKg7xM+uPYHtnEBKvT1xsdUW+hx7BA3CQEeMi/2X//Z"/>
          <p:cNvSpPr>
            <a:spLocks noChangeAspect="1" noChangeArrowheads="1"/>
          </p:cNvSpPr>
          <p:nvPr/>
        </p:nvSpPr>
        <p:spPr bwMode="auto">
          <a:xfrm>
            <a:off x="155575" y="-936625"/>
            <a:ext cx="2333625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7430" name="Picture 22" descr="http://wstaw.org/m/2011/11/27/S18shrek-004_jpg_600x400_q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048000"/>
            <a:ext cx="455295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4" descr="https://encrypted-tbn3.gstatic.com/images?q=tbn:ANd9GcThOII5rU4TA2Fqph0F_VIEUEgpNdlXSM0uIJv_FHTzIii76J-c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836712"/>
            <a:ext cx="2404687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chemeClr val="tx2">
                <a:lumMod val="40000"/>
                <a:lumOff val="60000"/>
              </a:schemeClr>
            </a:gs>
            <a:gs pos="17999">
              <a:schemeClr val="tx2">
                <a:lumMod val="40000"/>
                <a:lumOff val="60000"/>
              </a:schemeClr>
            </a:gs>
            <a:gs pos="42000">
              <a:schemeClr val="bg1"/>
            </a:gs>
            <a:gs pos="53000">
              <a:schemeClr val="accent1">
                <a:lumMod val="40000"/>
                <a:lumOff val="60000"/>
              </a:schemeClr>
            </a:gs>
            <a:gs pos="66000">
              <a:schemeClr val="accent1">
                <a:lumMod val="20000"/>
                <a:lumOff val="80000"/>
              </a:schemeClr>
            </a:gs>
            <a:gs pos="75999">
              <a:schemeClr val="bg1"/>
            </a:gs>
            <a:gs pos="78999">
              <a:srgbClr val="FFFFFF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4" name="Picture 8" descr="https://encrypted-tbn3.gstatic.com/images?q=tbn:ANd9GcT5WXBhopf6LbIBMQg-KT-hzQgE1nBXKw1pufkx4tiq0fZWyqx8MwlSMq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429000"/>
            <a:ext cx="2220346" cy="3429000"/>
          </a:xfrm>
          <a:prstGeom prst="rect">
            <a:avLst/>
          </a:prstGeom>
          <a:noFill/>
        </p:spPr>
      </p:pic>
      <p:pic>
        <p:nvPicPr>
          <p:cNvPr id="24586" name="Picture 10" descr="https://encrypted-tbn3.gstatic.com/images?q=tbn:ANd9GcTU1WYBe5L_pVZsczkdyzSWo32DvtFWYJwxKL3uI7hxAv9Cn3gEIFYDCj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1" y="0"/>
            <a:ext cx="2411760" cy="3513910"/>
          </a:xfrm>
          <a:prstGeom prst="rect">
            <a:avLst/>
          </a:prstGeom>
          <a:noFill/>
        </p:spPr>
      </p:pic>
      <p:pic>
        <p:nvPicPr>
          <p:cNvPr id="24588" name="Picture 12" descr="https://encrypted-tbn0.gstatic.com/images?q=tbn:ANd9GcTsa8BYrNaamdtlh2OPKehhc7O7o8gJgzhWK5yEww6aXNJziPtW7CO4oKa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2143469" cy="2924944"/>
          </a:xfrm>
          <a:prstGeom prst="rect">
            <a:avLst/>
          </a:prstGeom>
          <a:noFill/>
        </p:spPr>
      </p:pic>
      <p:pic>
        <p:nvPicPr>
          <p:cNvPr id="10" name="Picture 2" descr="https://encrypted-tbn3.gstatic.com/images?q=tbn:ANd9GcTmjxTPIi7CDo4KsdQY7o-oA4hryVsVg045o87E45oGeG4mBAx92Q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74341"/>
            <a:ext cx="2699792" cy="3883659"/>
          </a:xfrm>
          <a:prstGeom prst="rect">
            <a:avLst/>
          </a:prstGeom>
          <a:noFill/>
        </p:spPr>
      </p:pic>
      <p:pic>
        <p:nvPicPr>
          <p:cNvPr id="24590" name="Picture 14" descr="https://encrypted-tbn2.gstatic.com/images?q=tbn:ANd9GcQcHPNOyvH25Bcf-NRj1Q1Mbv6z9nOnRhumO8cGQuqMEjJ4hwQqIf0spt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0"/>
            <a:ext cx="2172410" cy="3068960"/>
          </a:xfrm>
          <a:prstGeom prst="rect">
            <a:avLst/>
          </a:prstGeom>
          <a:noFill/>
        </p:spPr>
      </p:pic>
      <p:pic>
        <p:nvPicPr>
          <p:cNvPr id="12" name="Picture 4" descr="https://encrypted-tbn1.gstatic.com/images?q=tbn:ANd9GcRffpaGfZIeygCknxyI9So7sMajyE80Oi6v3zOT5gej3MWlKsg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1712" y="3162611"/>
            <a:ext cx="2592288" cy="3695389"/>
          </a:xfrm>
          <a:prstGeom prst="rect">
            <a:avLst/>
          </a:prstGeom>
          <a:noFill/>
        </p:spPr>
      </p:pic>
      <p:sp>
        <p:nvSpPr>
          <p:cNvPr id="24592" name="AutoShape 16" descr="data:image/jpeg;base64,/9j/4AAQSkZJRgABAQAAAQABAAD/2wCEAAkGBwgHBgkIBwgKCgkLDRYPDQwMDRsUFRAWIB0iIiAdHx8kKDQsJCYxJx8fLT0tMTU3Ojo6Iys/RD84QzQ5OjcBCgoKDQwNGg8PGjclHyU3Nzc3Nzc3Nzc3Nzc3Nzc3Nzc3Nzc3Nzc3Nzc3Nzc3Nzc3Nzc3Nzc3Nzc3Nzc3Nzc3N//AABEIAKAAegMBIgACEQEDEQH/xAAbAAACAgMBAAAAAAAAAAAAAAAEBQMGAQIHAP/EAD4QAAIBAgQEBAMFBQYHAAAAAAECAwQRAAUSIRMxQVEGImFxFIGRIzKhsfAHFUJSwSQzQ2LR4RYlU1SCkvH/xAAaAQACAwEBAAAAAAAAAAAAAAABAgADBQQG/8QALhEAAgEDAwIFAwMFAAAAAAAAAQIAAxEhBBIxE1EiMkGx0VKBkWGh8AUUI3Hh/9oADAMBAAIRAxEAPwCgUsKTVMUUkgjR3Cs55KCeeGsuSUgkfh5vSFFNrki58t9gDv2/VsLtHpj2g43QkzmY3wYwOQxAORmlI+hWdtJLWC+2MRZPSSUsEozSnjkkUs8chF12O3P87YA4fpjIj9MHZFLN3jMZNlhm0fviMr5fPYbXDH+boAL++AcxoaamipnpqxKgyrqZQLFOXMX9bfLEXCPbGwi9MDZIGINyYLoHUYaUmVUdRRJK+YRRTv8A4TW8vm087/PAvCx7hW3tg9OQ1b8G0PjySkLgSZvS2ublCDya3ftv8/fGgyOAsi/viiBbVvq2FvywJwvwxlYvT8MHpxd7d4ZR5PRTws8uaRRESlApsNS3A1bn3PyxKuR5dqH/ADmAAuAL2Hl03vz/AF74X8L2x7hm+J0xBucnmMVyLLSVDZxCBdhqGkWsdtr41XIqA215tCCSgIGna/M/e6el8A8Ppj3DGJ0xDd/qkOYUkdNUmOGZZ0CqeIvIkjf/AEwNo9MH8L0xrwfTA6csFQ2hHB9MZMPpg4QMRsL+2PcByD5W+mLsCVEQeipWnq4IUiMrSSKojDaS5J5A9L4ts+QUskE3w3hyuikZS0DGqBC+U6f4uVwx6nb1wghpzqBF1I3vgwxTyEFp5WAGkXdjb035D0xTUBY4MtRccQqqyGCnhjlkyOuQRvGJj8SpB3AYDnubi3bfBQ8N05Nv+Ha9dCeYmsULdVux3J53U8/64Wx08hPmlYg9zgjhSrsGe/ucVkN9Xv8AMcKO0krPDicGUU2R18Mp1LGz1SsqsLc+/JvqN+25yGh4NQ65Dmd42dR/aE8pXmCL9AG98aJBMVY65VB2NmO+NhS7kAuQefrieK3m9/mDYvaefw/TyxwS02Q5gsZkXUfiFOuPSzHrzsV+nfHpvDYWeNEyGusqSLIpqFsX20EG/Lf9dNZYGAVA0gUXspY2F9jiNkmVTpkcBtms3P8AVhiWfv7/ADDtXtChkFHxyhyGujYedUarUkrqUG599Q+Y7XxKvhqlVGjfIKoNyMhqxdW0jpe3NX29cKxE97h2+uNlSYyadbAEi/m2v+icQq31e/zDYW4h58ImSrkFPSzwxcys5B0X5DVbfa2Icz8HVNLC8iAOEW7Bb3A9sXLJJZqbJo46SkFZKaj7RBMEKqV+9vsbEAWwTm9fVQiZmoo4olJDPLMCGXlewBPyNscx1FQPaWCiu284zJCVYrttjTQ38344NnUvKbFXYDdvuj5DGnw5/wComNMWIzOJrg4jeCnaNhrDAdrYOiiYnShNvywVBE7NfUwvhokHDiDWLTSuI4zbZTubn0ABxx16601LH0nVRpGowUQSmysSvpmnjSS1wrGxI74ZDLlihj+FVJZOKBIdGsBN7nC2eeOmzF4amNahggZmZS9xYWPQ9tsLqieoDk0JdA3NVU29rYwan9QesCBgfvNtNGlIAt/yPYaSi03qqmDjXN9IsLXNvwtfEhoKPdlqIzysVxW5K7M1VfiKQSKBYMVN/wBfLEcNSjyeaGphI6qjYi62qBYMPvCdCjC+ftmWlaWjsC01h6qcbpR0BvaoW+K18TXqf7PKz3/mQ/S9uePSzZmo1VFFI47qp/3wDrdQpyRANHSbjP8AP1lpfL6HRqaZSPRScBvDlqG3HAJ7xnFZMtXqYxU9WhtyCNgiCTNCdhM1+kkJP9MQa6seCIP7Okps1/5+ZYhQ5e3lSeM8vMFOM/AwQ01Q1OUaosApZL23FzuLcsKClcg1y5azeqgi+NONUHcRVsVgP8IkW+mA2srONpYR10iA3HzHYRWmjENdDFMVF0U6AGtv6YFz9Ksw2mdKpDtaKTUAfU9MBy1rUlOEmjWYy73dNLrvhrS0zR0a8WFQk6jZG3BIup/DF1HWOjKHlVbSptJWUiVRGDrhS3VQNx88Daqb/t1+gw5racLIRYfTAfBP8g+mPRqwtmYDqby4U1PJqHltgnMIBKKenaRUsGlLHp0H9ThnTZnRGVEVEOxva22Kf40qzVV7rCodUAUBTzHX8TjzOo1/VXaimbOkoLvyZrS5iaSWamiVOIzPeove+3r7be5xsmcZhSeJMsoxVMYpyxlBRbGw5bdPbCOTNz8PTQigsIrhnVRfkRtt12PyxvRU0UlRT1kJqGlpzdG4Ww9bf/ccIpLUNxgzW2sikNOltmIljYNqDp/Do/XbFIp89r587zSCeoj4cUxSMaFFhzAJt69cSNX5isrECdmtf+6G30wnlp+IaoxRyCWpbXLIwPM/l7DHOKbKdryCkEUuubRpDnOZUviWhp4ptVHKHBXSpuQCcXFpKiSIK8sgYE8kFsVjIKfLKR6ZmoZfiIATxdBAY2sTvbpiy1ecRJHpFPJqva6xkj8sLUXNl9JR1d5Dbf2lMoc6rZcxzKGqqlWGGWyBgqi3O17cvriSXO61fEeU0sU+qmnmIlUoDqsB6bdd8YrcqoaypkmEE8UkpOoaCOI3MEk/1P5YGmCPXU1ZFDUGancsjhPuE2vt1uL88dQoBiGXmGnV3BwRYCdAlrdUDIbCRTt5Rt/TFNTMaubxhmtBJPaCnjTSoVRZiLnfGTm1dqufiN+f2K3OF941rqmt+GqnqKm3Gk4RGq3LbkMU7GFwwly0rZUw6TNKKkrGXNYGnZol0tYNaxa68xzPXDnIqOd6alqTIrRaw6R3J0i9sV+lrT8YZHySSoj4YiUmO7bE72O29+XtiXKfjKeoJWmnWEvq4NjYdtsdC70QXF5Q+x2IGDGmaZexlOmO/thZ+7pf5GxeP3rTaDpUXN7rYX6Y8c1gBsCg9NC41l/qgt5TMdtMCeZyaTxHUw59JlVJR0RUSBEeKlG4JA1Adut8PC9SkojzCiphxGAiYQgaxZd+fQ7YW5J4XSqiGbTRTwmmqJHV0T741eVTcX2FsWjNI3dI3kjaNkmKjiLdWBHPvbcb98YLgA+ETbDWuIhmreBnVFl5o6Lhz6ixWIaiAt9vUnbD80VGBEFgj89iJFiF7b7W+WEJyqtPizJKiqpHgWMlnXTyGo6fra+LvmWTmHhKRxHZiwAUbb3ta+K6qta6/eMtTbYOZV/ENWmVZRUVMMKu0SAokkdgfMFvt74nylhW0/xbCCnsRbTCTckf02xnxBRHNKEZa9PpLzRq6SGwADBitxvyBt8sB5RLJlyxRTRMDa291BGBuAXx83nQilr7ZYKl2+C4hBlKRM/lutyPbFdbxTBHnRy407tJxVi1fEmw9tuWLXX0xSJ6ZmZGdCuoLqAFvXnjlUymPxkGJG9cN1t1e3LARLsbyjdi86PUF5Mup3aNFlNpCh8wbpzPTfEGYwCjy/j8JXcLq0mG633uL3w0qssmiyWPhJfhBRqPl1AC24+WB4J45UhgqYr8SSzqUPlF+Ybl15YWzA2/SMrjbcd4l8LTrnGTU1bVUVNG02sMETlZiOvLkMN4YIXRmSFCVW5+yAF78jthpmEdHQTxUtFSh9SkpClrXvv7d8Bzs8ETwxxTI7BwVRL2NhYnbv3w9VSr54iK4ZeMys1ma8PxH+7I6SDStMsqyMu5JJHthn8bLE+g0kJOnUNK8/lhTNQVEniGnrxTNalpjBO8q2LMSCDewB2JO3Im2LHLAxzchYCsSDcLta4GJUDKPCfSQOCcjEAyHOZMyzSroJI0jWnhD67Ak8ulvXD8Utxe7n1EI/0xUqCgmos9rq2MBhJEYwpHKxB/Hbnh0mbV2hfsoRty4uEJsBYwMATcQqCnqYfClLS09PTvJMrzOZKkizDddO123tt267Y0zOkb4FaZVpmljSMTFJCZ/M21vLvtexxjK6+OprOPU6hSQosA+KKxqrbsSR15j6YCocyp5M3zPMDPLwuJojT4jaZVIA3N7Wte9+mNMshF/tOTY4MsdOFk0VdTOqkEaAY2TSi7gMDyPPGZM1p6yqinV5QsHm0WHmB25g+2Kr4YzUZjW1FI83F1HWkclVxrJtqsOQG4Hz2xZ6SpqqiQSCOOCiiutuHcy879fLYjqN8KBceHEBAHMVzV/wBtLUUqTSConCvpQMUXkL9vf1xhqZs4poKqOmaKHVqBYjik3IYsb207D5W74YQ5XPS61M5vNI8hZgdr3OgIDYEKSL/PffBC02ibiszs53s2wHa9udul9+XYYVaV8NLRV2gEHIgWd0/x1PwYJSkkbbMt7Egd8JcmyWpSrLzq1gttzq3788XJINg4RSAD97mO9seWQl7ge+LugDzK+sRgQSWP+yiDjFSxsWJP59MJqiWpy+hd6iGSoo1ksiKBxF1MLHoCnNu4HtiyzQ7F7L5uduuFk1KruzgujlSLKdiDs2/S/Pbnc/JTStmFKg4iyhq2imp6ytSZDDK0Sh4wrOv3fn79d8NqnMKWOVZneRjNcrGukED1vgCqyiorDEhnY8B1kXTdTJbfQUJCm4/iH8v0kpmrsuqnkRIpaeZgoBh0vCL20j+YHnfvfFOw8HiMzAm88+Xxiq+IWrN511sb3cqew5gX7YlWGjhGsV0rQTWtKrmy/qxwPHRV82bT1FZLpprfZqrX1g3+9vtbpa3P3t6LIYYWqDq2lJsYlWMxg3FwVAud+Zwr0AzXIjBwB5oTFS6CHEvEjVmGonfn1xA1ACxI1gE8hglKWOlphFTK2m5J1MWYk9STjYLJbl+Jw/QMrNTM5LWZbnAasyyCmqI6GaoR6YSG4RjYcwDv8+WM0mSyx5jFlzhY+HCWlmKlrsHIJtzI3Xl3x2ConipIZaqciOKIXY2JsPYczjajqIK2JZUSVSRcLLEUa3swvbHedOvEqGrq4YDiUKhzbM6EumVZYtakDkOugo6oS1gDbfYLb33OJvC/jWrnzKnoVyed7PaV5FKmM6ibk33sLdPrjolrrbp2wPmFZBldFJWVCPwksXKJqtg9FRKFqM52jN4TKA8jMqBNRBIXYsd+Z6jfljCxpY2sDz98Ix4wyd5ETjvd4eOPL/Da/wBbDliei8RZZV0y1RnWnjkciPjsFLW627YYbPQx2pV18yH8Rw5uosLHECLvviGXNcvScQSVkCym1lLi5xquZUDySRx1UTyxgsyI4JsPTBsIm1+xhoQAHy6r8sRywrt/Fbe3bC3LfE+VZggaKfQCbLxRp1HsMF/vfKxGZTmFMIw2ktxBa/bAG3vGZKqnaVN5IgEJEqxq+gswDi5Um33SeQ25Y5ZV/tDrps6rMvpMnV3E5CrTLuxV7szHYgne5x0VfEmUtWy0hnVWjUOztYJYjY363vhgkFG0ayRwwlCLgqgtbvfthTTR+DIepT8wnPiP2h1SPUww5bB0WllYkWIG9xtcH1xbMohrYMmpTnDKa0IOMUN1LemJsy8QZbl8DyNURuybFIyGI9D0HzxS8y8Y1dTNDeMCkaQExKbsRuLk/O/yGEY0k/3OmjpNTVBa1gJZqWvzeLOFo81y2KKCouaaeCQuNgTZr9duw54d8Nu+Od03iOelzOSWlp2iWYWECqA0jE7Hl+WL1DxuEmuTS2kXUsCQe3PDUqm4d5NVpnTaSNt4m8XZhnFFNBDl9PTmnmG8rNdgwN9gdttjffAaZnV0jLMCvE0jW7n+823NuXTvi1VkCVlO8UgG4NiVvpPcYptctZRSCKqibX0Om6kdwcaeno0nPiyZg6vUV6QshsDG6+KKgob0aNZdeoE7D1GCKKurc5hnp6nL7U00ZCuy6QehBub9rbd8VqKsqYpRURlFdHUjYEgDmL9jf8sXmgmSpoIJqawjZRYdu4+t8DU0igOBYyaOt1CCGNxzKO37OqgZcYknpvixJdZdbEFN9iLYkz/KocqWgkFVRwtTw8MxySNeRbEbHa3P54vbF7bmxxRPHtK8+YRTR0mYtURxDhzU0JkQsDyPbGY9JVW4E9Fp9VVr1QlVzbM9QZOKyeGsymto41BiErQyO2pVUDQwOxPLfnbGMu8Gz008Ty1cJjg4gQKCrvfYamGAYaHOazIjW11JMJqao1oiDhvMpAvcDre3TpiHJcszibMIqbMY5vh2tUO7A+XqVB7nYW98VixsCs6SXAa1UYx6e/rDarw7VxeHv3fSxCtqoanWksbaeGbA9cMU8GXhy1tcDGjDa4pQdMhO5J7b/wBMIY0zZ0zAVdJmEqGdVjQF0GjU24072tblz2xrldJmjx55RUyVhj4f2YLMASDewJ62OJYeoh/y7Terwb/m3zH8Hhl6oVEsc2XyK8axAhCQCoUWH+XY7Ya13hxswyWmoZ6rgvCq6eAPswRz8vUWuLHlf0wv/Z3TywZfLHPQ1FNKpszTAgPueQPLBPj7OI8m8PTjiH4qqVooEU2NyLFvkD+WLlRSt5n16tRa+wNexxKVUy0lDXLPTSyyxwWVTCunjG9jzJ2N/ngdp2auf4iRzxHskhtcr0v0vbCPJpXq5xPWSqqIxWLoC4G/va/yv74sVNSPmdfHQwsumTmRvYdT8h+OOBwQds9LpSlmrelrfiE5DRGpz6GkhmaWOKQSs1gAiKQenc2Hzx0/WO4+mAKKjpqGER0kKRrYA6VALW6k9cEajjRo0+mM8zzOu1Y1LgqLAQ0e2FviLL2zDLHSBNVQnni3sSe1/UYP1+hxjWxBIU46FJUgiZzoHUqeDOV1dZNDLJSVEUtNMuz8Rdx6j09fzw58B501NWHJ6yUlJN4Cx/i3J+R/P3xZ8/yqlzmmEdZTtxFB4UyL54z6Ht6csc0qcpzalrOBJT1UjRveGeGJj7HbkfTFVerVdtzHEfTUKNNNqjPedjONT1xUfCFXnGZVwNc1YaelSyCWmeDWx285P37A7cxffY4ugBt90XPTDDOYSPSQar40bzHc/XBHDDdCDjJj5AgWHpg3ggoX1xDT0VNTzNNDAiSMSWZBa5PM4YPEp+6LHGpjAS9t++JiHInkK23xyb9rcr1fiWhy6BQ8i06hVv8AxO9gPwXHVmGlGZmsoFzbfHMvE/h+uzTxlT5lHS1MlCZYjIdBuAtrkC3UDlhG4llM2NzCPH/hoUfgjKYaWMN+7CquV5kMLM3vqsb+uCP2WQUEtBNLBJLJmC+SYTW8ovfy9wdt+4xcppFqoJElpZGjlBDRyR8wehxQpfDOZZJmi5j4cnIUHeCoRjYHoSPvjltz98Apm8ZKzBCgNgZ0IxG++NdA74Gos2SphXiwTRuRdgYyBfrzwTx17N/6nDygmEIOV8RvIzqU4MgA6r74mU+mF0s9ZIWVqEkKTpYYJkk+hrW0VBt/mxtGrbDROo73vjNLTcSBJJ1eOTe6auW+J0pUS+h3BP8AmwIZAxcE2NSQN+dr/hjxViAxWff13xMaSI8y5ub88YNJHbYuSOV2/wBsSSQsGYKOHP5bC4OMi5W9pwe3fEVmCIGoarcA6VkRtJ32527H543jLJYx01SrE2PmXYDr88C0kzoZhcioOrmL/wC2Msl1WwqBfn0tiJh5jahrCbi9mW1+trnpiaClSRAzJNEQbaXIv+GJaSapGH5ioT0xpIgsdHH79sEPTINwJGJ7HA88Lxuogp2cabkmS2/0wZJkAhdVp9QNwMaoSjbxykeuNo0qJ2UT07JGNy3EBt+GJREiAsiSFhyB5HEkmAC97Kw9DjPDfscZi1lLzR8NuwN8bf8AmcNFtP/Z"/>
          <p:cNvSpPr>
            <a:spLocks noChangeAspect="1" noChangeArrowheads="1"/>
          </p:cNvSpPr>
          <p:nvPr/>
        </p:nvSpPr>
        <p:spPr bwMode="auto">
          <a:xfrm>
            <a:off x="155575" y="-1173163"/>
            <a:ext cx="1866900" cy="2447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" name="Picture 6" descr="https://encrypted-tbn0.gstatic.com/images?q=tbn:ANd9GcSmGYRRVZZqYmm1sp0ZfLYlsdCYaWb0zfV0GaJJsAW0VuJnngeznY0c1X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99792" y="3077579"/>
            <a:ext cx="2520280" cy="3780421"/>
          </a:xfrm>
          <a:prstGeom prst="rect">
            <a:avLst/>
          </a:prstGeom>
          <a:noFill/>
        </p:spPr>
      </p:pic>
      <p:pic>
        <p:nvPicPr>
          <p:cNvPr id="16" name="Picture 18" descr="https://encrypted-tbn1.gstatic.com/images?q=tbn:ANd9GcT_DG0zbUvO0_dh3oSX7oh-475r6e_U5dPhGL2cfXnKNd6dlzTFK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55976" y="0"/>
            <a:ext cx="2376264" cy="33874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6000">
              <a:schemeClr val="tx2">
                <a:lumMod val="40000"/>
                <a:lumOff val="60000"/>
              </a:schemeClr>
            </a:gs>
            <a:gs pos="17999">
              <a:schemeClr val="tx2">
                <a:lumMod val="40000"/>
                <a:lumOff val="60000"/>
              </a:schemeClr>
            </a:gs>
            <a:gs pos="42000">
              <a:schemeClr val="bg1"/>
            </a:gs>
            <a:gs pos="53000">
              <a:schemeClr val="accent1">
                <a:lumMod val="40000"/>
                <a:lumOff val="60000"/>
              </a:schemeClr>
            </a:gs>
            <a:gs pos="66000">
              <a:schemeClr val="accent1">
                <a:lumMod val="20000"/>
                <a:lumOff val="80000"/>
              </a:schemeClr>
            </a:gs>
            <a:gs pos="75999">
              <a:schemeClr val="bg1"/>
            </a:gs>
            <a:gs pos="78999">
              <a:srgbClr val="FFFFFF"/>
            </a:gs>
            <a:gs pos="100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l-PL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END </a:t>
            </a:r>
            <a:endParaRPr lang="pl-PL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43608" y="4509120"/>
            <a:ext cx="69852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pl-PL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M</a:t>
            </a:r>
            <a:r>
              <a:rPr lang="pl-PL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e</a:t>
            </a:r>
            <a:r>
              <a:rPr lang="pl-PL" sz="5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rry</a:t>
            </a:r>
            <a:r>
              <a:rPr lang="pl-PL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pl-PL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Christmas and Happy New </a:t>
            </a:r>
            <a:r>
              <a:rPr lang="pl-PL" sz="5400" b="1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Year</a:t>
            </a:r>
            <a:r>
              <a:rPr lang="pl-PL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! </a:t>
            </a:r>
            <a:endParaRPr lang="pl-PL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8434" name="Picture 2" descr="http://c.wrzuta.pl/wi15997/a7832737001b1d32476c3507/mikolaj_tanczy_z_reniferami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5034136" cy="3523895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6732240" y="6211669"/>
            <a:ext cx="241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   Projekt </a:t>
            </a:r>
            <a:r>
              <a:rPr lang="pl-PL" b="1" dirty="0" smtClean="0"/>
              <a:t>wykonała Wiktoria </a:t>
            </a:r>
            <a:r>
              <a:rPr lang="pl-PL" b="1" dirty="0" smtClean="0"/>
              <a:t>Wasiak kl. V</a:t>
            </a:r>
            <a:endParaRPr lang="pl-PL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95</Words>
  <Application>Microsoft Office PowerPoint</Application>
  <PresentationFormat>Pokaz na ekranie (4:3)</PresentationFormat>
  <Paragraphs>19</Paragraphs>
  <Slides>7</Slides>
  <Notes>0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Christmas</vt:lpstr>
      <vt:lpstr>Prezentacja programu PowerPoint</vt:lpstr>
      <vt:lpstr>Prezentacja programu PowerPoint</vt:lpstr>
      <vt:lpstr>Prezentacja programu PowerPoint</vt:lpstr>
      <vt:lpstr>A lot of movies have been recorded about Christmas</vt:lpstr>
      <vt:lpstr>Prezentacja programu PowerPoint</vt:lpstr>
      <vt:lpstr>THE END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</dc:title>
  <dc:creator>Eliza</dc:creator>
  <cp:lastModifiedBy>Gosia</cp:lastModifiedBy>
  <cp:revision>18</cp:revision>
  <dcterms:created xsi:type="dcterms:W3CDTF">2012-12-17T17:30:25Z</dcterms:created>
  <dcterms:modified xsi:type="dcterms:W3CDTF">2012-12-19T19:45:00Z</dcterms:modified>
</cp:coreProperties>
</file>